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Lst>
  <p:notesMasterIdLst>
    <p:notesMasterId r:id="rId21"/>
  </p:notesMasterIdLst>
  <p:sldIdLst>
    <p:sldId id="256" r:id="rId6"/>
    <p:sldId id="257" r:id="rId7"/>
    <p:sldId id="258" r:id="rId8"/>
    <p:sldId id="259" r:id="rId9"/>
    <p:sldId id="260" r:id="rId10"/>
    <p:sldId id="261" r:id="rId11"/>
    <p:sldId id="262" r:id="rId12"/>
    <p:sldId id="263" r:id="rId13"/>
    <p:sldId id="275" r:id="rId14"/>
    <p:sldId id="280" r:id="rId15"/>
    <p:sldId id="276" r:id="rId16"/>
    <p:sldId id="277" r:id="rId17"/>
    <p:sldId id="283" r:id="rId18"/>
    <p:sldId id="264" r:id="rId19"/>
    <p:sldId id="265" r:id="rId20"/>
  </p:sldIdLst>
  <p:sldSz cx="20104100" cy="11309350"/>
  <p:notesSz cx="20104100" cy="11309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1865F4-259F-4173-8AE5-AD4B14589901}">
          <p14:sldIdLst>
            <p14:sldId id="256"/>
            <p14:sldId id="257"/>
            <p14:sldId id="258"/>
            <p14:sldId id="259"/>
            <p14:sldId id="260"/>
            <p14:sldId id="261"/>
            <p14:sldId id="262"/>
            <p14:sldId id="263"/>
            <p14:sldId id="275"/>
          </p14:sldIdLst>
        </p14:section>
        <p14:section name="Summary Section" id="{2BC4CDB6-1167-4053-8505-289DC817F49F}">
          <p14:sldIdLst/>
        </p14:section>
        <p14:section name="Section 1" id="{BD16C1E4-E083-4210-B1CD-4CFEA9625EFA}">
          <p14:sldIdLst>
            <p14:sldId id="280"/>
          </p14:sldIdLst>
        </p14:section>
        <p14:section name="Section 2" id="{7E3B7061-8062-4271-BA8E-FC4C8E1D17C7}">
          <p14:sldIdLst>
            <p14:sldId id="276"/>
          </p14:sldIdLst>
        </p14:section>
        <p14:section name="Section 3" id="{ACEAC98E-5AB9-49AA-B614-2F1D951F13B7}">
          <p14:sldIdLst>
            <p14:sldId id="277"/>
          </p14:sldIdLst>
        </p14:section>
        <p14:section name="Section 4" id="{71BF15D1-0D5D-4370-805E-C33650C90B05}">
          <p14:sldIdLst>
            <p14:sldId id="283"/>
            <p14:sldId id="264"/>
            <p14:sldId id="26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6" d="100"/>
          <a:sy n="46" d="100"/>
        </p:scale>
        <p:origin x="43" y="18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3"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pPr algn="ctr"/>
            <a:r>
              <a:rPr lang="en-US" sz="4400" b="0" strike="noStrike" spc="-1">
                <a:latin typeface="Arial"/>
              </a:rPr>
              <a:t>Click to move the slide</a:t>
            </a:r>
          </a:p>
        </p:txBody>
      </p:sp>
      <p:sp>
        <p:nvSpPr>
          <p:cNvPr id="234"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235"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236"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237"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238"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AF3F1CB0-CE7F-48D8-B504-F5B99F2B5716}"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PlaceHolder 1"/>
          <p:cNvSpPr>
            <a:spLocks noGrp="1"/>
          </p:cNvSpPr>
          <p:nvPr>
            <p:ph type="body"/>
          </p:nvPr>
        </p:nvSpPr>
        <p:spPr>
          <a:xfrm>
            <a:off x="2010240" y="5371920"/>
            <a:ext cx="16082640" cy="5088600"/>
          </a:xfrm>
          <a:prstGeom prst="rect">
            <a:avLst/>
          </a:prstGeom>
        </p:spPr>
        <p:txBody>
          <a:bodyPr lIns="0" tIns="91440" rIns="0" bIns="91440">
            <a:noAutofit/>
          </a:bodyPr>
          <a:lstStyle/>
          <a:p>
            <a:pPr marL="457200" indent="-297720">
              <a:lnSpc>
                <a:spcPct val="100000"/>
              </a:lnSpc>
              <a:buClr>
                <a:srgbClr val="000000"/>
              </a:buClr>
              <a:buFont typeface="Arial"/>
              <a:buChar char="●"/>
            </a:pPr>
            <a:r>
              <a:rPr lang="en-IN" sz="1100" b="0" strike="noStrike" spc="-1">
                <a:solidFill>
                  <a:srgbClr val="000000"/>
                </a:solidFill>
                <a:latin typeface="Arial"/>
                <a:ea typeface="Arial"/>
              </a:rPr>
              <a:t>Editing to be done by Faculty: Please update your Name, Photo and Key achievements.</a:t>
            </a:r>
            <a:endParaRPr lang="en-US" sz="1100" b="0" strike="noStrike" spc="-1">
              <a:latin typeface="Arial"/>
            </a:endParaRPr>
          </a:p>
          <a:p>
            <a:pPr marL="457200" indent="-297720">
              <a:lnSpc>
                <a:spcPct val="100000"/>
              </a:lnSpc>
              <a:buClr>
                <a:srgbClr val="000000"/>
              </a:buClr>
              <a:buFont typeface="Arial"/>
              <a:buChar char="●"/>
            </a:pPr>
            <a:r>
              <a:rPr lang="en-IN" sz="1100" b="0" strike="noStrike" spc="-1">
                <a:solidFill>
                  <a:srgbClr val="000000"/>
                </a:solidFill>
                <a:latin typeface="Arial"/>
                <a:ea typeface="Arial"/>
              </a:rPr>
              <a:t>Delivery: Walkthrough the learners on yourself such as achievements, key skills and experience.</a:t>
            </a:r>
            <a:endParaRPr lang="en-US" sz="1100" b="0" strike="noStrike" spc="-1">
              <a:latin typeface="Arial"/>
            </a:endParaRPr>
          </a:p>
          <a:p>
            <a:pPr>
              <a:lnSpc>
                <a:spcPct val="100000"/>
              </a:lnSpc>
              <a:tabLst>
                <a:tab pos="0" algn="l"/>
              </a:tabLst>
            </a:pPr>
            <a:endParaRPr lang="en-US" sz="1100" b="0" strike="noStrike" spc="-1">
              <a:latin typeface="Arial"/>
            </a:endParaRPr>
          </a:p>
        </p:txBody>
      </p:sp>
      <p:sp>
        <p:nvSpPr>
          <p:cNvPr id="792" name="PlaceHolder 2"/>
          <p:cNvSpPr>
            <a:spLocks noGrp="1" noRot="1" noChangeAspect="1"/>
          </p:cNvSpPr>
          <p:nvPr>
            <p:ph type="sldImg"/>
          </p:nvPr>
        </p:nvSpPr>
        <p:spPr>
          <a:xfrm>
            <a:off x="6283325" y="847725"/>
            <a:ext cx="7539038" cy="4241800"/>
          </a:xfrm>
          <a:prstGeom prst="rect">
            <a:avLst/>
          </a:pr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PlaceHolder 1"/>
          <p:cNvSpPr>
            <a:spLocks noGrp="1"/>
          </p:cNvSpPr>
          <p:nvPr>
            <p:ph type="body"/>
          </p:nvPr>
        </p:nvSpPr>
        <p:spPr>
          <a:xfrm>
            <a:off x="2010240" y="5371920"/>
            <a:ext cx="16082640" cy="5088600"/>
          </a:xfrm>
          <a:prstGeom prst="rect">
            <a:avLst/>
          </a:prstGeom>
        </p:spPr>
        <p:txBody>
          <a:bodyPr lIns="0" tIns="91440" rIns="0" bIns="91440">
            <a:noAutofit/>
          </a:bodyPr>
          <a:lstStyle/>
          <a:p>
            <a:pPr marL="216000" indent="-216000">
              <a:lnSpc>
                <a:spcPct val="100000"/>
              </a:lnSpc>
              <a:tabLst>
                <a:tab pos="0" algn="l"/>
              </a:tabLst>
            </a:pPr>
            <a:r>
              <a:rPr lang="en-IN" sz="1100" b="0" strike="noStrike" spc="-1">
                <a:solidFill>
                  <a:srgbClr val="000000"/>
                </a:solidFill>
                <a:latin typeface="Arial"/>
                <a:ea typeface="Arial"/>
              </a:rPr>
              <a:t>These days Social media is the best platform to interact, so let’s use this platform efficiently to share your happiness with SimpliLearn. </a:t>
            </a:r>
            <a:endParaRPr lang="en-US" sz="1100" b="0" strike="noStrike" spc="-1">
              <a:latin typeface="Arial"/>
            </a:endParaRPr>
          </a:p>
          <a:p>
            <a:pPr marL="216000" indent="-216000">
              <a:lnSpc>
                <a:spcPct val="100000"/>
              </a:lnSpc>
              <a:tabLst>
                <a:tab pos="0" algn="l"/>
              </a:tabLst>
            </a:pPr>
            <a:endParaRPr lang="en-US" sz="1100" b="0" strike="noStrike" spc="-1">
              <a:latin typeface="Arial"/>
            </a:endParaRPr>
          </a:p>
        </p:txBody>
      </p:sp>
      <p:sp>
        <p:nvSpPr>
          <p:cNvPr id="808" name="PlaceHolder 2"/>
          <p:cNvSpPr>
            <a:spLocks noGrp="1" noRot="1" noChangeAspect="1"/>
          </p:cNvSpPr>
          <p:nvPr>
            <p:ph type="sldImg"/>
          </p:nvPr>
        </p:nvSpPr>
        <p:spPr>
          <a:xfrm>
            <a:off x="6283440" y="847800"/>
            <a:ext cx="7538400" cy="4241160"/>
          </a:xfrm>
          <a:prstGeom prst="rect">
            <a:avLst/>
          </a:pr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PlaceHolder 1"/>
          <p:cNvSpPr>
            <a:spLocks noGrp="1" noRot="1" noChangeAspect="1"/>
          </p:cNvSpPr>
          <p:nvPr>
            <p:ph type="sldImg"/>
          </p:nvPr>
        </p:nvSpPr>
        <p:spPr>
          <a:xfrm>
            <a:off x="2010240" y="1413360"/>
            <a:ext cx="16082280" cy="3816720"/>
          </a:xfrm>
          <a:prstGeom prst="rect">
            <a:avLst/>
          </a:prstGeom>
        </p:spPr>
      </p:sp>
      <p:sp>
        <p:nvSpPr>
          <p:cNvPr id="810" name="PlaceHolder 2"/>
          <p:cNvSpPr>
            <a:spLocks noGrp="1"/>
          </p:cNvSpPr>
          <p:nvPr>
            <p:ph type="body"/>
          </p:nvPr>
        </p:nvSpPr>
        <p:spPr>
          <a:xfrm>
            <a:off x="2010240" y="5442480"/>
            <a:ext cx="16082280" cy="4452480"/>
          </a:xfrm>
          <a:prstGeom prst="rect">
            <a:avLst/>
          </a:prstGeom>
        </p:spPr>
        <p:txBody>
          <a:bodyPr>
            <a:noAutofit/>
          </a:bodyPr>
          <a:lstStyle/>
          <a:p>
            <a:endParaRPr lang="en-US" sz="2970" b="0" strike="noStrike" spc="-1">
              <a:latin typeface="Arial"/>
            </a:endParaRPr>
          </a:p>
        </p:txBody>
      </p:sp>
      <p:sp>
        <p:nvSpPr>
          <p:cNvPr id="811" name="TextShape 3"/>
          <p:cNvSpPr txBox="1"/>
          <p:nvPr/>
        </p:nvSpPr>
        <p:spPr>
          <a:xfrm>
            <a:off x="11387880" y="10742040"/>
            <a:ext cx="8710920" cy="566640"/>
          </a:xfrm>
          <a:prstGeom prst="rect">
            <a:avLst/>
          </a:prstGeom>
          <a:noFill/>
          <a:ln w="0">
            <a:noFill/>
          </a:ln>
        </p:spPr>
        <p:txBody>
          <a:bodyPr anchor="b">
            <a:noAutofit/>
          </a:bodyPr>
          <a:lstStyle/>
          <a:p>
            <a:pPr algn="r">
              <a:lnSpc>
                <a:spcPct val="100000"/>
              </a:lnSpc>
            </a:pPr>
            <a:fld id="{08775FA6-71CA-44F2-992D-2A698E333929}" type="slidenum">
              <a:rPr lang="en-US" sz="1200" b="0" strike="noStrike" spc="-1">
                <a:solidFill>
                  <a:srgbClr val="000000"/>
                </a:solidFill>
                <a:latin typeface="+mn-lt"/>
                <a:ea typeface="+mn-ea"/>
              </a:rPr>
              <a:t>15</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PlaceHolder 1"/>
          <p:cNvSpPr>
            <a:spLocks noGrp="1"/>
          </p:cNvSpPr>
          <p:nvPr>
            <p:ph type="body"/>
          </p:nvPr>
        </p:nvSpPr>
        <p:spPr>
          <a:xfrm>
            <a:off x="2010240" y="5371920"/>
            <a:ext cx="16082640" cy="5088600"/>
          </a:xfrm>
          <a:prstGeom prst="rect">
            <a:avLst/>
          </a:prstGeom>
        </p:spPr>
        <p:txBody>
          <a:bodyPr lIns="0" tIns="91440" rIns="0" bIns="91440">
            <a:noAutofit/>
          </a:bodyPr>
          <a:lstStyle/>
          <a:p>
            <a:pPr marL="216000" indent="-216000">
              <a:lnSpc>
                <a:spcPct val="100000"/>
              </a:lnSpc>
              <a:tabLst>
                <a:tab pos="0" algn="l"/>
              </a:tabLst>
            </a:pPr>
            <a:r>
              <a:rPr lang="en-IN" sz="1100" b="0" strike="noStrike" spc="-1">
                <a:solidFill>
                  <a:srgbClr val="000000"/>
                </a:solidFill>
                <a:latin typeface="Arial"/>
                <a:ea typeface="Arial"/>
              </a:rPr>
              <a:t>Let’s revive the journey of SimpliLearn for few mins. </a:t>
            </a:r>
            <a:endParaRPr lang="en-US" sz="1100" b="0" strike="noStrike" spc="-1">
              <a:latin typeface="Arial"/>
            </a:endParaRPr>
          </a:p>
          <a:p>
            <a:pPr marL="216000" indent="-216000">
              <a:lnSpc>
                <a:spcPct val="100000"/>
              </a:lnSpc>
              <a:tabLst>
                <a:tab pos="0" algn="l"/>
              </a:tabLst>
            </a:pPr>
            <a:r>
              <a:rPr lang="en-IN" sz="1100" b="0" strike="noStrike" spc="-1">
                <a:solidFill>
                  <a:srgbClr val="000000"/>
                </a:solidFill>
                <a:latin typeface="Arial"/>
                <a:ea typeface="Arial"/>
              </a:rPr>
              <a:t>In this era of digital economy, SimpliLearn helps professionals to acquire skills that they need to achieve. It has been almost a decade for SimpliLearn, training digitally 1 Million learners over 150 countries. </a:t>
            </a:r>
            <a:endParaRPr lang="en-US" sz="1100" b="0" strike="noStrike" spc="-1">
              <a:latin typeface="Arial"/>
            </a:endParaRPr>
          </a:p>
          <a:p>
            <a:pPr marL="216000" indent="-216000">
              <a:lnSpc>
                <a:spcPct val="100000"/>
              </a:lnSpc>
              <a:tabLst>
                <a:tab pos="0" algn="l"/>
              </a:tabLst>
            </a:pPr>
            <a:endParaRPr lang="en-US" sz="1100" b="0" strike="noStrike" spc="-1">
              <a:latin typeface="Arial"/>
            </a:endParaRPr>
          </a:p>
        </p:txBody>
      </p:sp>
      <p:sp>
        <p:nvSpPr>
          <p:cNvPr id="794" name="PlaceHolder 2"/>
          <p:cNvSpPr>
            <a:spLocks noGrp="1" noRot="1" noChangeAspect="1"/>
          </p:cNvSpPr>
          <p:nvPr>
            <p:ph type="sldImg"/>
          </p:nvPr>
        </p:nvSpPr>
        <p:spPr>
          <a:xfrm>
            <a:off x="6283440" y="847800"/>
            <a:ext cx="7538400" cy="4241160"/>
          </a:xfrm>
          <a:prstGeom prst="rect">
            <a:avLst/>
          </a:pr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p:cNvSpPr>
          <p:nvPr>
            <p:ph type="body"/>
          </p:nvPr>
        </p:nvSpPr>
        <p:spPr>
          <a:xfrm>
            <a:off x="2010240" y="5371920"/>
            <a:ext cx="16082640" cy="5088600"/>
          </a:xfrm>
          <a:prstGeom prst="rect">
            <a:avLst/>
          </a:prstGeom>
        </p:spPr>
        <p:txBody>
          <a:bodyPr lIns="0" tIns="91440" rIns="0" bIns="91440">
            <a:noAutofit/>
          </a:bodyPr>
          <a:lstStyle/>
          <a:p>
            <a:pPr marL="457200" indent="-297720">
              <a:lnSpc>
                <a:spcPct val="100000"/>
              </a:lnSpc>
              <a:buClr>
                <a:srgbClr val="000000"/>
              </a:buClr>
              <a:buFont typeface="Arial"/>
              <a:buChar char="●"/>
            </a:pPr>
            <a:r>
              <a:rPr lang="en-IN" sz="1100" b="0" strike="noStrike" spc="-1">
                <a:solidFill>
                  <a:srgbClr val="000000"/>
                </a:solidFill>
                <a:latin typeface="Arial"/>
                <a:ea typeface="Arial"/>
              </a:rPr>
              <a:t>SimpliLearn started its Journey with a Project Management Blog in 2009 and now The World's Leading Professional training provider with a blended learning approach</a:t>
            </a:r>
            <a:endParaRPr lang="en-US" sz="1100" b="0" strike="noStrike" spc="-1">
              <a:latin typeface="Arial"/>
            </a:endParaRPr>
          </a:p>
        </p:txBody>
      </p:sp>
      <p:sp>
        <p:nvSpPr>
          <p:cNvPr id="796" name="PlaceHolder 2"/>
          <p:cNvSpPr>
            <a:spLocks noGrp="1" noRot="1" noChangeAspect="1"/>
          </p:cNvSpPr>
          <p:nvPr>
            <p:ph type="sldImg"/>
          </p:nvPr>
        </p:nvSpPr>
        <p:spPr>
          <a:xfrm>
            <a:off x="6283440" y="847800"/>
            <a:ext cx="7538400" cy="4241160"/>
          </a:xfrm>
          <a:prstGeom prst="rect">
            <a:avLst/>
          </a:pr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PlaceHolder 1"/>
          <p:cNvSpPr>
            <a:spLocks noGrp="1"/>
          </p:cNvSpPr>
          <p:nvPr>
            <p:ph type="body"/>
          </p:nvPr>
        </p:nvSpPr>
        <p:spPr>
          <a:xfrm>
            <a:off x="2010240" y="5371920"/>
            <a:ext cx="16082640" cy="5088600"/>
          </a:xfrm>
          <a:prstGeom prst="rect">
            <a:avLst/>
          </a:prstGeom>
        </p:spPr>
        <p:txBody>
          <a:bodyPr lIns="0" tIns="91440" rIns="0" bIns="91440">
            <a:noAutofit/>
          </a:bodyPr>
          <a:lstStyle/>
          <a:p>
            <a:pPr marL="457200" indent="-297720">
              <a:lnSpc>
                <a:spcPct val="100000"/>
              </a:lnSpc>
              <a:buClr>
                <a:srgbClr val="000000"/>
              </a:buClr>
              <a:buFont typeface="Arial"/>
              <a:buChar char="●"/>
            </a:pPr>
            <a:r>
              <a:rPr lang="en-IN" sz="1100" b="0" strike="noStrike" spc="-1">
                <a:solidFill>
                  <a:srgbClr val="000000"/>
                </a:solidFill>
                <a:latin typeface="Arial"/>
                <a:ea typeface="Arial"/>
              </a:rPr>
              <a:t>Now lets see some remarkable milestones that we have achieved in this short span of time and we primarily focus on our learners experience and the learning outcome</a:t>
            </a:r>
            <a:endParaRPr lang="en-US" sz="1100" b="0" strike="noStrike" spc="-1">
              <a:latin typeface="Arial"/>
            </a:endParaRPr>
          </a:p>
        </p:txBody>
      </p:sp>
      <p:sp>
        <p:nvSpPr>
          <p:cNvPr id="798" name="PlaceHolder 2"/>
          <p:cNvSpPr>
            <a:spLocks noGrp="1" noRot="1" noChangeAspect="1"/>
          </p:cNvSpPr>
          <p:nvPr>
            <p:ph type="sldImg"/>
          </p:nvPr>
        </p:nvSpPr>
        <p:spPr>
          <a:xfrm>
            <a:off x="6283440" y="847800"/>
            <a:ext cx="7538400" cy="4241160"/>
          </a:xfrm>
          <a:prstGeom prst="rect">
            <a:avLst/>
          </a:pr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PlaceHolder 1"/>
          <p:cNvSpPr>
            <a:spLocks noGrp="1"/>
          </p:cNvSpPr>
          <p:nvPr>
            <p:ph type="body"/>
          </p:nvPr>
        </p:nvSpPr>
        <p:spPr>
          <a:xfrm>
            <a:off x="2010240" y="5371920"/>
            <a:ext cx="16082640" cy="5088600"/>
          </a:xfrm>
          <a:prstGeom prst="rect">
            <a:avLst/>
          </a:prstGeom>
        </p:spPr>
        <p:txBody>
          <a:bodyPr lIns="0" tIns="91440" rIns="0" bIns="91440">
            <a:noAutofit/>
          </a:bodyPr>
          <a:lstStyle/>
          <a:p>
            <a:pPr marL="457200" indent="-297720">
              <a:lnSpc>
                <a:spcPct val="100000"/>
              </a:lnSpc>
              <a:buClr>
                <a:srgbClr val="000000"/>
              </a:buClr>
              <a:buFont typeface="Arial"/>
              <a:buChar char="●"/>
            </a:pPr>
            <a:r>
              <a:rPr lang="en-IN" sz="1100" b="0" strike="noStrike" spc="-1">
                <a:solidFill>
                  <a:srgbClr val="000000"/>
                </a:solidFill>
                <a:latin typeface="Arial"/>
                <a:ea typeface="Arial"/>
              </a:rPr>
              <a:t>Now that we have gone through SimpliLearn journey, it’s time to understand your journey and how you can pursue the career after this course. This slide is for your information to further understand what SimpliLearn offers as vast category of courses, and they are divided into 4 – Marketing &amp; Automation, Full Stack Development, Product and Process and Data and Artificial Intelligence. </a:t>
            </a:r>
            <a:endParaRPr lang="en-US" sz="1100" b="0" strike="noStrike" spc="-1">
              <a:latin typeface="Arial"/>
            </a:endParaRPr>
          </a:p>
          <a:p>
            <a:pPr marL="457200" indent="-297720">
              <a:lnSpc>
                <a:spcPct val="100000"/>
              </a:lnSpc>
              <a:buClr>
                <a:srgbClr val="000000"/>
              </a:buClr>
              <a:buFont typeface="Arial"/>
              <a:buChar char="●"/>
            </a:pPr>
            <a:r>
              <a:rPr lang="en-IN" sz="1100" b="0" strike="noStrike" spc="-1">
                <a:solidFill>
                  <a:srgbClr val="000000"/>
                </a:solidFill>
                <a:latin typeface="Arial"/>
                <a:ea typeface="Arial"/>
              </a:rPr>
              <a:t>You may require any one or many courses in your career to get ahead. </a:t>
            </a:r>
            <a:endParaRPr lang="en-US" sz="1100" b="0" strike="noStrike" spc="-1">
              <a:latin typeface="Arial"/>
            </a:endParaRPr>
          </a:p>
          <a:p>
            <a:pPr marL="457200" indent="-297720">
              <a:lnSpc>
                <a:spcPct val="100000"/>
              </a:lnSpc>
              <a:buClr>
                <a:srgbClr val="000000"/>
              </a:buClr>
              <a:buFont typeface="Arial"/>
              <a:buChar char="●"/>
            </a:pPr>
            <a:r>
              <a:rPr lang="en-IN" sz="1100" b="0" strike="noStrike" spc="-1">
                <a:solidFill>
                  <a:srgbClr val="000000"/>
                </a:solidFill>
                <a:latin typeface="Arial"/>
                <a:ea typeface="Arial"/>
              </a:rPr>
              <a:t>Action: Visit, lms.simplilearn.com -&gt; Move your cursor to All Courses -&gt; Indicate the category and then talk about the course in one or two lines.</a:t>
            </a:r>
            <a:endParaRPr lang="en-US" sz="1100" b="0" strike="noStrike" spc="-1">
              <a:latin typeface="Arial"/>
            </a:endParaRPr>
          </a:p>
          <a:p>
            <a:pPr>
              <a:lnSpc>
                <a:spcPct val="100000"/>
              </a:lnSpc>
              <a:tabLst>
                <a:tab pos="0" algn="l"/>
              </a:tabLst>
            </a:pPr>
            <a:endParaRPr lang="en-US" sz="1100" b="0" strike="noStrike" spc="-1">
              <a:latin typeface="Arial"/>
            </a:endParaRPr>
          </a:p>
        </p:txBody>
      </p:sp>
      <p:sp>
        <p:nvSpPr>
          <p:cNvPr id="800" name="PlaceHolder 2"/>
          <p:cNvSpPr>
            <a:spLocks noGrp="1" noRot="1" noChangeAspect="1"/>
          </p:cNvSpPr>
          <p:nvPr>
            <p:ph type="sldImg"/>
          </p:nvPr>
        </p:nvSpPr>
        <p:spPr>
          <a:xfrm>
            <a:off x="6283440" y="847800"/>
            <a:ext cx="7538400" cy="4241160"/>
          </a:xfrm>
          <a:prstGeom prst="rect">
            <a:avLst/>
          </a:pr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p:cNvSpPr>
          <p:nvPr>
            <p:ph type="body"/>
          </p:nvPr>
        </p:nvSpPr>
        <p:spPr>
          <a:xfrm>
            <a:off x="2010240" y="5371920"/>
            <a:ext cx="16082640" cy="5088600"/>
          </a:xfrm>
          <a:prstGeom prst="rect">
            <a:avLst/>
          </a:prstGeom>
        </p:spPr>
        <p:txBody>
          <a:bodyPr lIns="0" tIns="91440" rIns="0" bIns="91440">
            <a:noAutofit/>
          </a:bodyPr>
          <a:lstStyle/>
          <a:p>
            <a:pPr marL="457200" indent="-297720">
              <a:lnSpc>
                <a:spcPct val="100000"/>
              </a:lnSpc>
              <a:buClr>
                <a:srgbClr val="000000"/>
              </a:buClr>
              <a:buFont typeface="Arial"/>
              <a:buChar char="●"/>
            </a:pPr>
            <a:r>
              <a:rPr lang="en-IN" sz="1100" b="0" strike="noStrike" spc="-1">
                <a:solidFill>
                  <a:srgbClr val="000000"/>
                </a:solidFill>
                <a:latin typeface="Arial"/>
                <a:ea typeface="Arial"/>
              </a:rPr>
              <a:t>Its time to know what you need to achieve the certificate in this (Course Name) Course.</a:t>
            </a:r>
            <a:endParaRPr lang="en-US" sz="1100" b="0" strike="noStrike" spc="-1">
              <a:latin typeface="Arial"/>
            </a:endParaRPr>
          </a:p>
          <a:p>
            <a:pPr marL="457200" indent="-297720">
              <a:lnSpc>
                <a:spcPct val="100000"/>
              </a:lnSpc>
              <a:buClr>
                <a:srgbClr val="000000"/>
              </a:buClr>
              <a:buFont typeface="Arial"/>
              <a:buChar char="●"/>
            </a:pPr>
            <a:r>
              <a:rPr lang="en-IN" sz="1100" b="0" strike="noStrike" spc="-1">
                <a:solidFill>
                  <a:srgbClr val="000000"/>
                </a:solidFill>
                <a:latin typeface="Arial"/>
                <a:ea typeface="Arial"/>
              </a:rPr>
              <a:t>Start your learning using Self-learning materials based on the topic that I would share for upcoming class. </a:t>
            </a:r>
            <a:endParaRPr lang="en-US" sz="1100" b="0" strike="noStrike" spc="-1">
              <a:latin typeface="Arial"/>
            </a:endParaRPr>
          </a:p>
          <a:p>
            <a:pPr marL="457200" indent="-297720">
              <a:lnSpc>
                <a:spcPct val="100000"/>
              </a:lnSpc>
              <a:buClr>
                <a:srgbClr val="000000"/>
              </a:buClr>
              <a:buFont typeface="Arial"/>
              <a:buChar char="●"/>
            </a:pPr>
            <a:r>
              <a:rPr lang="en-IN" sz="1100" b="0" strike="noStrike" spc="-1">
                <a:solidFill>
                  <a:srgbClr val="000000"/>
                </a:solidFill>
                <a:latin typeface="Arial"/>
                <a:ea typeface="Arial"/>
              </a:rPr>
              <a:t>Attend the Live class, understand the concepts and implement them on tools and applications provided or suggested. </a:t>
            </a:r>
            <a:endParaRPr lang="en-US" sz="1100" b="0" strike="noStrike" spc="-1">
              <a:latin typeface="Arial"/>
            </a:endParaRPr>
          </a:p>
          <a:p>
            <a:pPr marL="457200" indent="-297720">
              <a:lnSpc>
                <a:spcPct val="100000"/>
              </a:lnSpc>
              <a:buClr>
                <a:srgbClr val="000000"/>
              </a:buClr>
              <a:buFont typeface="Arial"/>
              <a:buChar char="●"/>
            </a:pPr>
            <a:r>
              <a:rPr lang="en-IN" sz="1100" b="0" strike="noStrike" spc="-1">
                <a:solidFill>
                  <a:srgbClr val="000000"/>
                </a:solidFill>
                <a:latin typeface="Arial"/>
                <a:ea typeface="Arial"/>
              </a:rPr>
              <a:t>If any questions during class hours, you can ask me, and I will there to address you.</a:t>
            </a:r>
            <a:endParaRPr lang="en-US" sz="1100" b="0" strike="noStrike" spc="-1">
              <a:latin typeface="Arial"/>
            </a:endParaRPr>
          </a:p>
          <a:p>
            <a:pPr marL="457200" indent="-297720">
              <a:lnSpc>
                <a:spcPct val="100000"/>
              </a:lnSpc>
              <a:buClr>
                <a:srgbClr val="000000"/>
              </a:buClr>
              <a:buFont typeface="Arial"/>
              <a:buChar char="●"/>
            </a:pPr>
            <a:r>
              <a:rPr lang="en-IN" sz="1100" b="0" strike="noStrike" spc="-1">
                <a:solidFill>
                  <a:srgbClr val="000000"/>
                </a:solidFill>
                <a:latin typeface="Arial"/>
                <a:ea typeface="Arial"/>
              </a:rPr>
              <a:t>Post class, you can raise questions on Community or tickets using Help &amp; Support so that the Teaching Assistant can answer your questions.</a:t>
            </a:r>
            <a:endParaRPr lang="en-US" sz="1100" b="0" strike="noStrike" spc="-1">
              <a:latin typeface="Arial"/>
            </a:endParaRPr>
          </a:p>
          <a:p>
            <a:pPr marL="457200" indent="-297720">
              <a:lnSpc>
                <a:spcPct val="100000"/>
              </a:lnSpc>
              <a:buClr>
                <a:srgbClr val="000000"/>
              </a:buClr>
              <a:buFont typeface="Arial"/>
              <a:buChar char="●"/>
            </a:pPr>
            <a:r>
              <a:rPr lang="en-IN" sz="1100" b="0" strike="noStrike" spc="-1">
                <a:solidFill>
                  <a:srgbClr val="000000"/>
                </a:solidFill>
                <a:latin typeface="Arial"/>
                <a:ea typeface="Arial"/>
              </a:rPr>
              <a:t>You would need to complete project in the class on or before the last day and submit.</a:t>
            </a:r>
            <a:endParaRPr lang="en-US" sz="1100" b="0" strike="noStrike" spc="-1">
              <a:latin typeface="Arial"/>
            </a:endParaRPr>
          </a:p>
          <a:p>
            <a:pPr marL="457200" indent="-297720">
              <a:lnSpc>
                <a:spcPct val="100000"/>
              </a:lnSpc>
              <a:buClr>
                <a:srgbClr val="000000"/>
              </a:buClr>
              <a:buFont typeface="Arial"/>
              <a:buChar char="●"/>
            </a:pPr>
            <a:r>
              <a:rPr lang="en-IN" sz="1100" b="0" strike="noStrike" spc="-1">
                <a:solidFill>
                  <a:srgbClr val="000000"/>
                </a:solidFill>
                <a:latin typeface="Arial"/>
                <a:ea typeface="Arial"/>
              </a:rPr>
              <a:t>You can attend the mentoring classes on projects as per the schedule provided on LMS.</a:t>
            </a:r>
            <a:endParaRPr lang="en-US" sz="1100" b="0" strike="noStrike" spc="-1">
              <a:latin typeface="Arial"/>
            </a:endParaRPr>
          </a:p>
          <a:p>
            <a:pPr marL="457200" indent="-297720">
              <a:lnSpc>
                <a:spcPct val="100000"/>
              </a:lnSpc>
              <a:buClr>
                <a:srgbClr val="000000"/>
              </a:buClr>
              <a:buFont typeface="Arial"/>
              <a:buChar char="●"/>
            </a:pPr>
            <a:r>
              <a:rPr lang="en-IN" sz="1100" b="0" strike="noStrike" spc="-1">
                <a:solidFill>
                  <a:srgbClr val="000000"/>
                </a:solidFill>
                <a:latin typeface="Arial"/>
                <a:ea typeface="Arial"/>
              </a:rPr>
              <a:t>You are required to complete 80% Live Class, 1 project, and score 60% and above to unlock the certificate.</a:t>
            </a:r>
            <a:endParaRPr lang="en-US" sz="1100" b="0" strike="noStrike" spc="-1">
              <a:latin typeface="Arial"/>
            </a:endParaRPr>
          </a:p>
          <a:p>
            <a:pPr>
              <a:lnSpc>
                <a:spcPct val="100000"/>
              </a:lnSpc>
              <a:tabLst>
                <a:tab pos="0" algn="l"/>
              </a:tabLst>
            </a:pPr>
            <a:endParaRPr lang="en-US" sz="1100" b="0" strike="noStrike" spc="-1">
              <a:latin typeface="Arial"/>
            </a:endParaRPr>
          </a:p>
        </p:txBody>
      </p:sp>
      <p:sp>
        <p:nvSpPr>
          <p:cNvPr id="802" name="PlaceHolder 2"/>
          <p:cNvSpPr>
            <a:spLocks noGrp="1" noRot="1" noChangeAspect="1"/>
          </p:cNvSpPr>
          <p:nvPr>
            <p:ph type="sldImg"/>
          </p:nvPr>
        </p:nvSpPr>
        <p:spPr>
          <a:xfrm>
            <a:off x="6283440" y="847800"/>
            <a:ext cx="7538400" cy="4241160"/>
          </a:xfrm>
          <a:prstGeom prst="rect">
            <a:avLst/>
          </a:pr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 name="PlaceHolder 1"/>
          <p:cNvSpPr>
            <a:spLocks noGrp="1"/>
          </p:cNvSpPr>
          <p:nvPr>
            <p:ph type="body"/>
          </p:nvPr>
        </p:nvSpPr>
        <p:spPr>
          <a:xfrm>
            <a:off x="2010240" y="5371920"/>
            <a:ext cx="16082640" cy="5088600"/>
          </a:xfrm>
          <a:prstGeom prst="rect">
            <a:avLst/>
          </a:prstGeom>
        </p:spPr>
        <p:txBody>
          <a:bodyPr lIns="0" tIns="91440" rIns="0" bIns="91440">
            <a:noAutofit/>
          </a:bodyPr>
          <a:lstStyle/>
          <a:p>
            <a:pPr marL="457200" indent="-297720">
              <a:lnSpc>
                <a:spcPct val="100000"/>
              </a:lnSpc>
              <a:buClr>
                <a:srgbClr val="000000"/>
              </a:buClr>
              <a:buFont typeface="Arial"/>
              <a:buChar char="●"/>
            </a:pPr>
            <a:r>
              <a:rPr lang="en-IN" sz="1100" b="0" strike="noStrike" spc="-1">
                <a:solidFill>
                  <a:srgbClr val="000000"/>
                </a:solidFill>
                <a:latin typeface="Arial"/>
                <a:ea typeface="Arial"/>
              </a:rPr>
              <a:t>Here we go on understanding you by sharing your Name, experience and any relevant projects that you have worked in your career.</a:t>
            </a:r>
            <a:endParaRPr lang="en-US" sz="1100" b="0" strike="noStrike" spc="-1">
              <a:latin typeface="Arial"/>
            </a:endParaRPr>
          </a:p>
          <a:p>
            <a:pPr marL="457200" indent="-227880">
              <a:lnSpc>
                <a:spcPct val="100000"/>
              </a:lnSpc>
              <a:tabLst>
                <a:tab pos="0" algn="l"/>
              </a:tabLst>
            </a:pPr>
            <a:endParaRPr lang="en-US" sz="1100" b="0" strike="noStrike" spc="-1">
              <a:latin typeface="Arial"/>
            </a:endParaRPr>
          </a:p>
          <a:p>
            <a:pPr marL="457200" indent="-297720">
              <a:lnSpc>
                <a:spcPct val="100000"/>
              </a:lnSpc>
              <a:buClr>
                <a:srgbClr val="000000"/>
              </a:buClr>
              <a:buFont typeface="Arial"/>
              <a:buChar char="●"/>
              <a:tabLst>
                <a:tab pos="0" algn="l"/>
              </a:tabLst>
            </a:pPr>
            <a:r>
              <a:rPr lang="en-IN" sz="1100" b="0" strike="noStrike" spc="-1">
                <a:solidFill>
                  <a:srgbClr val="000000"/>
                </a:solidFill>
                <a:latin typeface="Arial"/>
                <a:ea typeface="Arial"/>
              </a:rPr>
              <a:t>Action: Set expectation based on the experience that you receive from the learners.</a:t>
            </a:r>
            <a:endParaRPr lang="en-US" sz="1100" b="0" strike="noStrike" spc="-1">
              <a:latin typeface="Arial"/>
            </a:endParaRPr>
          </a:p>
          <a:p>
            <a:pPr>
              <a:lnSpc>
                <a:spcPct val="100000"/>
              </a:lnSpc>
              <a:tabLst>
                <a:tab pos="0" algn="l"/>
              </a:tabLst>
            </a:pPr>
            <a:endParaRPr lang="en-US" sz="1100" b="0" strike="noStrike" spc="-1">
              <a:latin typeface="Arial"/>
            </a:endParaRPr>
          </a:p>
        </p:txBody>
      </p:sp>
      <p:sp>
        <p:nvSpPr>
          <p:cNvPr id="804" name="PlaceHolder 2"/>
          <p:cNvSpPr>
            <a:spLocks noGrp="1" noRot="1" noChangeAspect="1"/>
          </p:cNvSpPr>
          <p:nvPr>
            <p:ph type="sldImg"/>
          </p:nvPr>
        </p:nvSpPr>
        <p:spPr>
          <a:xfrm>
            <a:off x="6283440" y="847800"/>
            <a:ext cx="7538400" cy="4241160"/>
          </a:xfrm>
          <a:prstGeom prst="rect">
            <a:avLst/>
          </a:pr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PlaceHolder 1"/>
          <p:cNvSpPr>
            <a:spLocks noGrp="1"/>
          </p:cNvSpPr>
          <p:nvPr>
            <p:ph type="body"/>
          </p:nvPr>
        </p:nvSpPr>
        <p:spPr>
          <a:xfrm>
            <a:off x="2010240" y="5371920"/>
            <a:ext cx="16082640" cy="5088600"/>
          </a:xfrm>
          <a:prstGeom prst="rect">
            <a:avLst/>
          </a:prstGeom>
        </p:spPr>
        <p:txBody>
          <a:bodyPr lIns="0" tIns="91440" rIns="0" bIns="91440">
            <a:noAutofit/>
          </a:bodyPr>
          <a:lstStyle/>
          <a:p>
            <a:pPr marL="457200" indent="-297720">
              <a:lnSpc>
                <a:spcPct val="100000"/>
              </a:lnSpc>
              <a:buClr>
                <a:srgbClr val="000000"/>
              </a:buClr>
              <a:buFont typeface="Arial"/>
              <a:buChar char="●"/>
            </a:pPr>
            <a:r>
              <a:rPr lang="en-IN" sz="1100" b="0" strike="noStrike" spc="-1">
                <a:solidFill>
                  <a:srgbClr val="000000"/>
                </a:solidFill>
                <a:latin typeface="Arial"/>
                <a:ea typeface="Arial"/>
              </a:rPr>
              <a:t>As you know discipline is very important while delivering and understanding the class. So here you go with the following rules:</a:t>
            </a:r>
            <a:endParaRPr lang="en-US" sz="1100" b="0" strike="noStrike" spc="-1">
              <a:latin typeface="Arial"/>
            </a:endParaRPr>
          </a:p>
          <a:p>
            <a:pPr marL="457200" indent="-297720">
              <a:lnSpc>
                <a:spcPct val="100000"/>
              </a:lnSpc>
              <a:buClr>
                <a:srgbClr val="000000"/>
              </a:buClr>
              <a:buFont typeface="Arial"/>
              <a:buChar char="●"/>
            </a:pPr>
            <a:r>
              <a:rPr lang="en-IN" sz="1100" b="0" strike="noStrike" spc="-1">
                <a:solidFill>
                  <a:srgbClr val="000000"/>
                </a:solidFill>
                <a:latin typeface="Arial"/>
                <a:ea typeface="Arial"/>
              </a:rPr>
              <a:t>Please be on time so that we can start the session on time.</a:t>
            </a:r>
            <a:endParaRPr lang="en-US" sz="1100" b="0" strike="noStrike" spc="-1">
              <a:latin typeface="Arial"/>
            </a:endParaRPr>
          </a:p>
          <a:p>
            <a:pPr marL="457200" indent="-297720">
              <a:lnSpc>
                <a:spcPct val="100000"/>
              </a:lnSpc>
              <a:buClr>
                <a:srgbClr val="000000"/>
              </a:buClr>
              <a:buFont typeface="Arial"/>
              <a:buChar char="●"/>
            </a:pPr>
            <a:r>
              <a:rPr lang="en-IN" sz="1100" b="0" strike="noStrike" spc="-1">
                <a:solidFill>
                  <a:srgbClr val="000000"/>
                </a:solidFill>
                <a:latin typeface="Arial"/>
                <a:ea typeface="Arial"/>
              </a:rPr>
              <a:t>Your questions would be answered after the topic is over to ensure the flow of training is not distracted. Use the chat box to ask your questions and if needed you can ask to unmute so that you can speak on mic (preferred end of the session)</a:t>
            </a:r>
            <a:endParaRPr lang="en-US" sz="1100" b="0" strike="noStrike" spc="-1">
              <a:latin typeface="Arial"/>
            </a:endParaRPr>
          </a:p>
          <a:p>
            <a:pPr marL="457200" indent="-297720">
              <a:lnSpc>
                <a:spcPct val="100000"/>
              </a:lnSpc>
              <a:buClr>
                <a:srgbClr val="000000"/>
              </a:buClr>
              <a:buFont typeface="Arial"/>
              <a:buChar char="●"/>
            </a:pPr>
            <a:r>
              <a:rPr lang="en-IN" sz="1100" b="0" strike="noStrike" spc="-1">
                <a:solidFill>
                  <a:srgbClr val="000000"/>
                </a:solidFill>
                <a:latin typeface="Arial"/>
                <a:ea typeface="Arial"/>
              </a:rPr>
              <a:t>10 mins break after two hours of the training.</a:t>
            </a:r>
            <a:endParaRPr lang="en-US" sz="1100" b="0" strike="noStrike" spc="-1">
              <a:latin typeface="Arial"/>
            </a:endParaRPr>
          </a:p>
          <a:p>
            <a:pPr marL="457200" indent="-297720">
              <a:lnSpc>
                <a:spcPct val="100000"/>
              </a:lnSpc>
              <a:buClr>
                <a:srgbClr val="000000"/>
              </a:buClr>
              <a:buFont typeface="Arial"/>
              <a:buChar char="●"/>
            </a:pPr>
            <a:r>
              <a:rPr lang="en-IN" sz="1100" b="0" strike="noStrike" spc="-1">
                <a:solidFill>
                  <a:srgbClr val="000000"/>
                </a:solidFill>
                <a:latin typeface="Arial"/>
                <a:ea typeface="Arial"/>
              </a:rPr>
              <a:t>Feedback is important, as this helps us understand the change that I need to bring in for you to ensure you understand every bit of the training.</a:t>
            </a:r>
            <a:endParaRPr lang="en-US" sz="1100" b="0" strike="noStrike" spc="-1">
              <a:latin typeface="Arial"/>
            </a:endParaRPr>
          </a:p>
          <a:p>
            <a:pPr marL="457200" indent="-297720">
              <a:lnSpc>
                <a:spcPct val="100000"/>
              </a:lnSpc>
              <a:buClr>
                <a:srgbClr val="000000"/>
              </a:buClr>
              <a:buFont typeface="Arial"/>
              <a:buChar char="●"/>
            </a:pPr>
            <a:r>
              <a:rPr lang="en-IN" sz="1100" b="0" strike="noStrike" spc="-1">
                <a:solidFill>
                  <a:srgbClr val="000000"/>
                </a:solidFill>
                <a:latin typeface="Arial"/>
                <a:ea typeface="Arial"/>
              </a:rPr>
              <a:t>Post the training, you can connect using Community or raise ticket through Help &amp; Support.</a:t>
            </a:r>
            <a:endParaRPr lang="en-US" sz="1100" b="0" strike="noStrike" spc="-1">
              <a:latin typeface="Arial"/>
            </a:endParaRPr>
          </a:p>
          <a:p>
            <a:pPr>
              <a:lnSpc>
                <a:spcPct val="100000"/>
              </a:lnSpc>
              <a:tabLst>
                <a:tab pos="0" algn="l"/>
              </a:tabLst>
            </a:pPr>
            <a:endParaRPr lang="en-US" sz="1100" b="0" strike="noStrike" spc="-1">
              <a:latin typeface="Arial"/>
            </a:endParaRPr>
          </a:p>
        </p:txBody>
      </p:sp>
      <p:sp>
        <p:nvSpPr>
          <p:cNvPr id="806" name="PlaceHolder 2"/>
          <p:cNvSpPr>
            <a:spLocks noGrp="1" noRot="1" noChangeAspect="1"/>
          </p:cNvSpPr>
          <p:nvPr>
            <p:ph type="sldImg"/>
          </p:nvPr>
        </p:nvSpPr>
        <p:spPr>
          <a:xfrm>
            <a:off x="6283440" y="847800"/>
            <a:ext cx="7538400" cy="4241160"/>
          </a:xfrm>
          <a:prstGeom prst="rect">
            <a:avLst/>
          </a:pr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473684A-2EAE-4B0E-AAEE-E41D4D28A5A2}" type="slidenum">
              <a:rPr lang="en-IN" smtClean="0"/>
              <a:t>10</a:t>
            </a:fld>
            <a:endParaRPr lang="en-IN"/>
          </a:p>
        </p:txBody>
      </p:sp>
    </p:spTree>
    <p:extLst>
      <p:ext uri="{BB962C8B-B14F-4D97-AF65-F5344CB8AC3E}">
        <p14:creationId xmlns:p14="http://schemas.microsoft.com/office/powerpoint/2010/main" val="4134158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24" name="PlaceHolder 2"/>
          <p:cNvSpPr>
            <a:spLocks noGrp="1"/>
          </p:cNvSpPr>
          <p:nvPr>
            <p:ph type="body"/>
          </p:nvPr>
        </p:nvSpPr>
        <p:spPr>
          <a:xfrm>
            <a:off x="1020960" y="2132280"/>
            <a:ext cx="1807056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25" name="PlaceHolder 3"/>
          <p:cNvSpPr>
            <a:spLocks noGrp="1"/>
          </p:cNvSpPr>
          <p:nvPr>
            <p:ph type="body"/>
          </p:nvPr>
        </p:nvSpPr>
        <p:spPr>
          <a:xfrm>
            <a:off x="1020960" y="6255360"/>
            <a:ext cx="1807056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27" name="PlaceHolder 2"/>
          <p:cNvSpPr>
            <a:spLocks noGrp="1"/>
          </p:cNvSpPr>
          <p:nvPr>
            <p:ph type="body"/>
          </p:nvPr>
        </p:nvSpPr>
        <p:spPr>
          <a:xfrm>
            <a:off x="102096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28" name="PlaceHolder 3"/>
          <p:cNvSpPr>
            <a:spLocks noGrp="1"/>
          </p:cNvSpPr>
          <p:nvPr>
            <p:ph type="body"/>
          </p:nvPr>
        </p:nvSpPr>
        <p:spPr>
          <a:xfrm>
            <a:off x="1028052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29" name="PlaceHolder 4"/>
          <p:cNvSpPr>
            <a:spLocks noGrp="1"/>
          </p:cNvSpPr>
          <p:nvPr>
            <p:ph type="body"/>
          </p:nvPr>
        </p:nvSpPr>
        <p:spPr>
          <a:xfrm>
            <a:off x="1020960" y="625536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30" name="PlaceHolder 5"/>
          <p:cNvSpPr>
            <a:spLocks noGrp="1"/>
          </p:cNvSpPr>
          <p:nvPr>
            <p:ph type="body"/>
          </p:nvPr>
        </p:nvSpPr>
        <p:spPr>
          <a:xfrm>
            <a:off x="10280520" y="625536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32" name="PlaceHolder 2"/>
          <p:cNvSpPr>
            <a:spLocks noGrp="1"/>
          </p:cNvSpPr>
          <p:nvPr>
            <p:ph type="body"/>
          </p:nvPr>
        </p:nvSpPr>
        <p:spPr>
          <a:xfrm>
            <a:off x="1020960" y="213228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33" name="PlaceHolder 3"/>
          <p:cNvSpPr>
            <a:spLocks noGrp="1"/>
          </p:cNvSpPr>
          <p:nvPr>
            <p:ph type="body"/>
          </p:nvPr>
        </p:nvSpPr>
        <p:spPr>
          <a:xfrm>
            <a:off x="7130520" y="213228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34" name="PlaceHolder 4"/>
          <p:cNvSpPr>
            <a:spLocks noGrp="1"/>
          </p:cNvSpPr>
          <p:nvPr>
            <p:ph type="body"/>
          </p:nvPr>
        </p:nvSpPr>
        <p:spPr>
          <a:xfrm>
            <a:off x="13240080" y="213228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35" name="PlaceHolder 5"/>
          <p:cNvSpPr>
            <a:spLocks noGrp="1"/>
          </p:cNvSpPr>
          <p:nvPr>
            <p:ph type="body"/>
          </p:nvPr>
        </p:nvSpPr>
        <p:spPr>
          <a:xfrm>
            <a:off x="1020960" y="625536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36" name="PlaceHolder 6"/>
          <p:cNvSpPr>
            <a:spLocks noGrp="1"/>
          </p:cNvSpPr>
          <p:nvPr>
            <p:ph type="body"/>
          </p:nvPr>
        </p:nvSpPr>
        <p:spPr>
          <a:xfrm>
            <a:off x="7130520" y="625536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37" name="PlaceHolder 7"/>
          <p:cNvSpPr>
            <a:spLocks noGrp="1"/>
          </p:cNvSpPr>
          <p:nvPr>
            <p:ph type="body"/>
          </p:nvPr>
        </p:nvSpPr>
        <p:spPr>
          <a:xfrm>
            <a:off x="13240080" y="625536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41" name="PlaceHolder 2"/>
          <p:cNvSpPr>
            <a:spLocks noGrp="1"/>
          </p:cNvSpPr>
          <p:nvPr>
            <p:ph type="subTitle"/>
          </p:nvPr>
        </p:nvSpPr>
        <p:spPr>
          <a:xfrm>
            <a:off x="1020960" y="2132280"/>
            <a:ext cx="18070560" cy="789300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43" name="PlaceHolder 2"/>
          <p:cNvSpPr>
            <a:spLocks noGrp="1"/>
          </p:cNvSpPr>
          <p:nvPr>
            <p:ph type="body"/>
          </p:nvPr>
        </p:nvSpPr>
        <p:spPr>
          <a:xfrm>
            <a:off x="1020960" y="2132280"/>
            <a:ext cx="18070560" cy="789300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45" name="PlaceHolder 2"/>
          <p:cNvSpPr>
            <a:spLocks noGrp="1"/>
          </p:cNvSpPr>
          <p:nvPr>
            <p:ph type="body"/>
          </p:nvPr>
        </p:nvSpPr>
        <p:spPr>
          <a:xfrm>
            <a:off x="1020960" y="2132280"/>
            <a:ext cx="8818200" cy="789300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46" name="PlaceHolder 3"/>
          <p:cNvSpPr>
            <a:spLocks noGrp="1"/>
          </p:cNvSpPr>
          <p:nvPr>
            <p:ph type="body"/>
          </p:nvPr>
        </p:nvSpPr>
        <p:spPr>
          <a:xfrm>
            <a:off x="10280520" y="2132280"/>
            <a:ext cx="8818200" cy="789300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1020960" y="943920"/>
            <a:ext cx="18070560" cy="32788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50" name="PlaceHolder 2"/>
          <p:cNvSpPr>
            <a:spLocks noGrp="1"/>
          </p:cNvSpPr>
          <p:nvPr>
            <p:ph type="body"/>
          </p:nvPr>
        </p:nvSpPr>
        <p:spPr>
          <a:xfrm>
            <a:off x="102096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51" name="PlaceHolder 3"/>
          <p:cNvSpPr>
            <a:spLocks noGrp="1"/>
          </p:cNvSpPr>
          <p:nvPr>
            <p:ph type="body"/>
          </p:nvPr>
        </p:nvSpPr>
        <p:spPr>
          <a:xfrm>
            <a:off x="10280520" y="2132280"/>
            <a:ext cx="8818200" cy="789300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52" name="PlaceHolder 4"/>
          <p:cNvSpPr>
            <a:spLocks noGrp="1"/>
          </p:cNvSpPr>
          <p:nvPr>
            <p:ph type="body"/>
          </p:nvPr>
        </p:nvSpPr>
        <p:spPr>
          <a:xfrm>
            <a:off x="1020960" y="625536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3" name="PlaceHolder 2"/>
          <p:cNvSpPr>
            <a:spLocks noGrp="1"/>
          </p:cNvSpPr>
          <p:nvPr>
            <p:ph type="subTitle"/>
          </p:nvPr>
        </p:nvSpPr>
        <p:spPr>
          <a:xfrm>
            <a:off x="1020960" y="2132280"/>
            <a:ext cx="18070560" cy="789300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54" name="PlaceHolder 2"/>
          <p:cNvSpPr>
            <a:spLocks noGrp="1"/>
          </p:cNvSpPr>
          <p:nvPr>
            <p:ph type="body"/>
          </p:nvPr>
        </p:nvSpPr>
        <p:spPr>
          <a:xfrm>
            <a:off x="1020960" y="2132280"/>
            <a:ext cx="8818200" cy="789300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55" name="PlaceHolder 3"/>
          <p:cNvSpPr>
            <a:spLocks noGrp="1"/>
          </p:cNvSpPr>
          <p:nvPr>
            <p:ph type="body"/>
          </p:nvPr>
        </p:nvSpPr>
        <p:spPr>
          <a:xfrm>
            <a:off x="1028052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56" name="PlaceHolder 4"/>
          <p:cNvSpPr>
            <a:spLocks noGrp="1"/>
          </p:cNvSpPr>
          <p:nvPr>
            <p:ph type="body"/>
          </p:nvPr>
        </p:nvSpPr>
        <p:spPr>
          <a:xfrm>
            <a:off x="10280520" y="625536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58" name="PlaceHolder 2"/>
          <p:cNvSpPr>
            <a:spLocks noGrp="1"/>
          </p:cNvSpPr>
          <p:nvPr>
            <p:ph type="body"/>
          </p:nvPr>
        </p:nvSpPr>
        <p:spPr>
          <a:xfrm>
            <a:off x="102096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59" name="PlaceHolder 3"/>
          <p:cNvSpPr>
            <a:spLocks noGrp="1"/>
          </p:cNvSpPr>
          <p:nvPr>
            <p:ph type="body"/>
          </p:nvPr>
        </p:nvSpPr>
        <p:spPr>
          <a:xfrm>
            <a:off x="1028052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60" name="PlaceHolder 4"/>
          <p:cNvSpPr>
            <a:spLocks noGrp="1"/>
          </p:cNvSpPr>
          <p:nvPr>
            <p:ph type="body"/>
          </p:nvPr>
        </p:nvSpPr>
        <p:spPr>
          <a:xfrm>
            <a:off x="1020960" y="6255360"/>
            <a:ext cx="1807056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62" name="PlaceHolder 2"/>
          <p:cNvSpPr>
            <a:spLocks noGrp="1"/>
          </p:cNvSpPr>
          <p:nvPr>
            <p:ph type="body"/>
          </p:nvPr>
        </p:nvSpPr>
        <p:spPr>
          <a:xfrm>
            <a:off x="1020960" y="2132280"/>
            <a:ext cx="1807056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63" name="PlaceHolder 3"/>
          <p:cNvSpPr>
            <a:spLocks noGrp="1"/>
          </p:cNvSpPr>
          <p:nvPr>
            <p:ph type="body"/>
          </p:nvPr>
        </p:nvSpPr>
        <p:spPr>
          <a:xfrm>
            <a:off x="1020960" y="6255360"/>
            <a:ext cx="1807056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65" name="PlaceHolder 2"/>
          <p:cNvSpPr>
            <a:spLocks noGrp="1"/>
          </p:cNvSpPr>
          <p:nvPr>
            <p:ph type="body"/>
          </p:nvPr>
        </p:nvSpPr>
        <p:spPr>
          <a:xfrm>
            <a:off x="102096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66" name="PlaceHolder 3"/>
          <p:cNvSpPr>
            <a:spLocks noGrp="1"/>
          </p:cNvSpPr>
          <p:nvPr>
            <p:ph type="body"/>
          </p:nvPr>
        </p:nvSpPr>
        <p:spPr>
          <a:xfrm>
            <a:off x="1028052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67" name="PlaceHolder 4"/>
          <p:cNvSpPr>
            <a:spLocks noGrp="1"/>
          </p:cNvSpPr>
          <p:nvPr>
            <p:ph type="body"/>
          </p:nvPr>
        </p:nvSpPr>
        <p:spPr>
          <a:xfrm>
            <a:off x="1020960" y="625536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68" name="PlaceHolder 5"/>
          <p:cNvSpPr>
            <a:spLocks noGrp="1"/>
          </p:cNvSpPr>
          <p:nvPr>
            <p:ph type="body"/>
          </p:nvPr>
        </p:nvSpPr>
        <p:spPr>
          <a:xfrm>
            <a:off x="10280520" y="625536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70" name="PlaceHolder 2"/>
          <p:cNvSpPr>
            <a:spLocks noGrp="1"/>
          </p:cNvSpPr>
          <p:nvPr>
            <p:ph type="body"/>
          </p:nvPr>
        </p:nvSpPr>
        <p:spPr>
          <a:xfrm>
            <a:off x="1020960" y="213228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71" name="PlaceHolder 3"/>
          <p:cNvSpPr>
            <a:spLocks noGrp="1"/>
          </p:cNvSpPr>
          <p:nvPr>
            <p:ph type="body"/>
          </p:nvPr>
        </p:nvSpPr>
        <p:spPr>
          <a:xfrm>
            <a:off x="7130520" y="213228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72" name="PlaceHolder 4"/>
          <p:cNvSpPr>
            <a:spLocks noGrp="1"/>
          </p:cNvSpPr>
          <p:nvPr>
            <p:ph type="body"/>
          </p:nvPr>
        </p:nvSpPr>
        <p:spPr>
          <a:xfrm>
            <a:off x="13240080" y="213228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73" name="PlaceHolder 5"/>
          <p:cNvSpPr>
            <a:spLocks noGrp="1"/>
          </p:cNvSpPr>
          <p:nvPr>
            <p:ph type="body"/>
          </p:nvPr>
        </p:nvSpPr>
        <p:spPr>
          <a:xfrm>
            <a:off x="1020960" y="625536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74" name="PlaceHolder 6"/>
          <p:cNvSpPr>
            <a:spLocks noGrp="1"/>
          </p:cNvSpPr>
          <p:nvPr>
            <p:ph type="body"/>
          </p:nvPr>
        </p:nvSpPr>
        <p:spPr>
          <a:xfrm>
            <a:off x="7130520" y="625536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75" name="PlaceHolder 7"/>
          <p:cNvSpPr>
            <a:spLocks noGrp="1"/>
          </p:cNvSpPr>
          <p:nvPr>
            <p:ph type="body"/>
          </p:nvPr>
        </p:nvSpPr>
        <p:spPr>
          <a:xfrm>
            <a:off x="13240080" y="625536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0"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111" name="PlaceHolder 2"/>
          <p:cNvSpPr>
            <a:spLocks noGrp="1"/>
          </p:cNvSpPr>
          <p:nvPr>
            <p:ph type="subTitle"/>
          </p:nvPr>
        </p:nvSpPr>
        <p:spPr>
          <a:xfrm>
            <a:off x="1020960" y="2132280"/>
            <a:ext cx="18070560" cy="789300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113" name="PlaceHolder 2"/>
          <p:cNvSpPr>
            <a:spLocks noGrp="1"/>
          </p:cNvSpPr>
          <p:nvPr>
            <p:ph type="body"/>
          </p:nvPr>
        </p:nvSpPr>
        <p:spPr>
          <a:xfrm>
            <a:off x="1020960" y="2132280"/>
            <a:ext cx="18070560" cy="789300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115" name="PlaceHolder 2"/>
          <p:cNvSpPr>
            <a:spLocks noGrp="1"/>
          </p:cNvSpPr>
          <p:nvPr>
            <p:ph type="body"/>
          </p:nvPr>
        </p:nvSpPr>
        <p:spPr>
          <a:xfrm>
            <a:off x="1020960" y="2132280"/>
            <a:ext cx="8818200" cy="789300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16" name="PlaceHolder 3"/>
          <p:cNvSpPr>
            <a:spLocks noGrp="1"/>
          </p:cNvSpPr>
          <p:nvPr>
            <p:ph type="body"/>
          </p:nvPr>
        </p:nvSpPr>
        <p:spPr>
          <a:xfrm>
            <a:off x="10280520" y="2132280"/>
            <a:ext cx="8818200" cy="789300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7"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5" name="PlaceHolder 2"/>
          <p:cNvSpPr>
            <a:spLocks noGrp="1"/>
          </p:cNvSpPr>
          <p:nvPr>
            <p:ph type="body"/>
          </p:nvPr>
        </p:nvSpPr>
        <p:spPr>
          <a:xfrm>
            <a:off x="1020960" y="2132280"/>
            <a:ext cx="18070560" cy="789300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8" name="PlaceHolder 1"/>
          <p:cNvSpPr>
            <a:spLocks noGrp="1"/>
          </p:cNvSpPr>
          <p:nvPr>
            <p:ph type="subTitle"/>
          </p:nvPr>
        </p:nvSpPr>
        <p:spPr>
          <a:xfrm>
            <a:off x="1020960" y="943920"/>
            <a:ext cx="18070560" cy="32788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120" name="PlaceHolder 2"/>
          <p:cNvSpPr>
            <a:spLocks noGrp="1"/>
          </p:cNvSpPr>
          <p:nvPr>
            <p:ph type="body"/>
          </p:nvPr>
        </p:nvSpPr>
        <p:spPr>
          <a:xfrm>
            <a:off x="102096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21" name="PlaceHolder 3"/>
          <p:cNvSpPr>
            <a:spLocks noGrp="1"/>
          </p:cNvSpPr>
          <p:nvPr>
            <p:ph type="body"/>
          </p:nvPr>
        </p:nvSpPr>
        <p:spPr>
          <a:xfrm>
            <a:off x="10280520" y="2132280"/>
            <a:ext cx="8818200" cy="789300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22" name="PlaceHolder 4"/>
          <p:cNvSpPr>
            <a:spLocks noGrp="1"/>
          </p:cNvSpPr>
          <p:nvPr>
            <p:ph type="body"/>
          </p:nvPr>
        </p:nvSpPr>
        <p:spPr>
          <a:xfrm>
            <a:off x="1020960" y="625536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124" name="PlaceHolder 2"/>
          <p:cNvSpPr>
            <a:spLocks noGrp="1"/>
          </p:cNvSpPr>
          <p:nvPr>
            <p:ph type="body"/>
          </p:nvPr>
        </p:nvSpPr>
        <p:spPr>
          <a:xfrm>
            <a:off x="1020960" y="2132280"/>
            <a:ext cx="8818200" cy="789300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25" name="PlaceHolder 3"/>
          <p:cNvSpPr>
            <a:spLocks noGrp="1"/>
          </p:cNvSpPr>
          <p:nvPr>
            <p:ph type="body"/>
          </p:nvPr>
        </p:nvSpPr>
        <p:spPr>
          <a:xfrm>
            <a:off x="1028052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26" name="PlaceHolder 4"/>
          <p:cNvSpPr>
            <a:spLocks noGrp="1"/>
          </p:cNvSpPr>
          <p:nvPr>
            <p:ph type="body"/>
          </p:nvPr>
        </p:nvSpPr>
        <p:spPr>
          <a:xfrm>
            <a:off x="10280520" y="625536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128" name="PlaceHolder 2"/>
          <p:cNvSpPr>
            <a:spLocks noGrp="1"/>
          </p:cNvSpPr>
          <p:nvPr>
            <p:ph type="body"/>
          </p:nvPr>
        </p:nvSpPr>
        <p:spPr>
          <a:xfrm>
            <a:off x="102096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29" name="PlaceHolder 3"/>
          <p:cNvSpPr>
            <a:spLocks noGrp="1"/>
          </p:cNvSpPr>
          <p:nvPr>
            <p:ph type="body"/>
          </p:nvPr>
        </p:nvSpPr>
        <p:spPr>
          <a:xfrm>
            <a:off x="1028052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30" name="PlaceHolder 4"/>
          <p:cNvSpPr>
            <a:spLocks noGrp="1"/>
          </p:cNvSpPr>
          <p:nvPr>
            <p:ph type="body"/>
          </p:nvPr>
        </p:nvSpPr>
        <p:spPr>
          <a:xfrm>
            <a:off x="1020960" y="6255360"/>
            <a:ext cx="1807056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132" name="PlaceHolder 2"/>
          <p:cNvSpPr>
            <a:spLocks noGrp="1"/>
          </p:cNvSpPr>
          <p:nvPr>
            <p:ph type="body"/>
          </p:nvPr>
        </p:nvSpPr>
        <p:spPr>
          <a:xfrm>
            <a:off x="1020960" y="2132280"/>
            <a:ext cx="1807056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33" name="PlaceHolder 3"/>
          <p:cNvSpPr>
            <a:spLocks noGrp="1"/>
          </p:cNvSpPr>
          <p:nvPr>
            <p:ph type="body"/>
          </p:nvPr>
        </p:nvSpPr>
        <p:spPr>
          <a:xfrm>
            <a:off x="1020960" y="6255360"/>
            <a:ext cx="1807056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135" name="PlaceHolder 2"/>
          <p:cNvSpPr>
            <a:spLocks noGrp="1"/>
          </p:cNvSpPr>
          <p:nvPr>
            <p:ph type="body"/>
          </p:nvPr>
        </p:nvSpPr>
        <p:spPr>
          <a:xfrm>
            <a:off x="102096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36" name="PlaceHolder 3"/>
          <p:cNvSpPr>
            <a:spLocks noGrp="1"/>
          </p:cNvSpPr>
          <p:nvPr>
            <p:ph type="body"/>
          </p:nvPr>
        </p:nvSpPr>
        <p:spPr>
          <a:xfrm>
            <a:off x="1028052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37" name="PlaceHolder 4"/>
          <p:cNvSpPr>
            <a:spLocks noGrp="1"/>
          </p:cNvSpPr>
          <p:nvPr>
            <p:ph type="body"/>
          </p:nvPr>
        </p:nvSpPr>
        <p:spPr>
          <a:xfrm>
            <a:off x="1020960" y="625536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38" name="PlaceHolder 5"/>
          <p:cNvSpPr>
            <a:spLocks noGrp="1"/>
          </p:cNvSpPr>
          <p:nvPr>
            <p:ph type="body"/>
          </p:nvPr>
        </p:nvSpPr>
        <p:spPr>
          <a:xfrm>
            <a:off x="10280520" y="625536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140" name="PlaceHolder 2"/>
          <p:cNvSpPr>
            <a:spLocks noGrp="1"/>
          </p:cNvSpPr>
          <p:nvPr>
            <p:ph type="body"/>
          </p:nvPr>
        </p:nvSpPr>
        <p:spPr>
          <a:xfrm>
            <a:off x="1020960" y="213228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41" name="PlaceHolder 3"/>
          <p:cNvSpPr>
            <a:spLocks noGrp="1"/>
          </p:cNvSpPr>
          <p:nvPr>
            <p:ph type="body"/>
          </p:nvPr>
        </p:nvSpPr>
        <p:spPr>
          <a:xfrm>
            <a:off x="7130520" y="213228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42" name="PlaceHolder 4"/>
          <p:cNvSpPr>
            <a:spLocks noGrp="1"/>
          </p:cNvSpPr>
          <p:nvPr>
            <p:ph type="body"/>
          </p:nvPr>
        </p:nvSpPr>
        <p:spPr>
          <a:xfrm>
            <a:off x="13240080" y="213228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43" name="PlaceHolder 5"/>
          <p:cNvSpPr>
            <a:spLocks noGrp="1"/>
          </p:cNvSpPr>
          <p:nvPr>
            <p:ph type="body"/>
          </p:nvPr>
        </p:nvSpPr>
        <p:spPr>
          <a:xfrm>
            <a:off x="1020960" y="625536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44" name="PlaceHolder 6"/>
          <p:cNvSpPr>
            <a:spLocks noGrp="1"/>
          </p:cNvSpPr>
          <p:nvPr>
            <p:ph type="body"/>
          </p:nvPr>
        </p:nvSpPr>
        <p:spPr>
          <a:xfrm>
            <a:off x="7130520" y="625536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45" name="PlaceHolder 7"/>
          <p:cNvSpPr>
            <a:spLocks noGrp="1"/>
          </p:cNvSpPr>
          <p:nvPr>
            <p:ph type="body"/>
          </p:nvPr>
        </p:nvSpPr>
        <p:spPr>
          <a:xfrm>
            <a:off x="13240080" y="625536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3"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154" name="PlaceHolder 2"/>
          <p:cNvSpPr>
            <a:spLocks noGrp="1"/>
          </p:cNvSpPr>
          <p:nvPr>
            <p:ph type="subTitle"/>
          </p:nvPr>
        </p:nvSpPr>
        <p:spPr>
          <a:xfrm>
            <a:off x="1020960" y="2132280"/>
            <a:ext cx="18070560" cy="789300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156" name="PlaceHolder 2"/>
          <p:cNvSpPr>
            <a:spLocks noGrp="1"/>
          </p:cNvSpPr>
          <p:nvPr>
            <p:ph type="body"/>
          </p:nvPr>
        </p:nvSpPr>
        <p:spPr>
          <a:xfrm>
            <a:off x="1020960" y="2132280"/>
            <a:ext cx="18070560" cy="789300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7" name="PlaceHolder 2"/>
          <p:cNvSpPr>
            <a:spLocks noGrp="1"/>
          </p:cNvSpPr>
          <p:nvPr>
            <p:ph type="body"/>
          </p:nvPr>
        </p:nvSpPr>
        <p:spPr>
          <a:xfrm>
            <a:off x="1020960" y="2132280"/>
            <a:ext cx="8818200" cy="789300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8" name="PlaceHolder 3"/>
          <p:cNvSpPr>
            <a:spLocks noGrp="1"/>
          </p:cNvSpPr>
          <p:nvPr>
            <p:ph type="body"/>
          </p:nvPr>
        </p:nvSpPr>
        <p:spPr>
          <a:xfrm>
            <a:off x="10280520" y="2132280"/>
            <a:ext cx="8818200" cy="789300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158" name="PlaceHolder 2"/>
          <p:cNvSpPr>
            <a:spLocks noGrp="1"/>
          </p:cNvSpPr>
          <p:nvPr>
            <p:ph type="body"/>
          </p:nvPr>
        </p:nvSpPr>
        <p:spPr>
          <a:xfrm>
            <a:off x="1020960" y="2132280"/>
            <a:ext cx="8818200" cy="789300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59" name="PlaceHolder 3"/>
          <p:cNvSpPr>
            <a:spLocks noGrp="1"/>
          </p:cNvSpPr>
          <p:nvPr>
            <p:ph type="body"/>
          </p:nvPr>
        </p:nvSpPr>
        <p:spPr>
          <a:xfrm>
            <a:off x="10280520" y="2132280"/>
            <a:ext cx="8818200" cy="789300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0"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1" name="PlaceHolder 1"/>
          <p:cNvSpPr>
            <a:spLocks noGrp="1"/>
          </p:cNvSpPr>
          <p:nvPr>
            <p:ph type="subTitle"/>
          </p:nvPr>
        </p:nvSpPr>
        <p:spPr>
          <a:xfrm>
            <a:off x="1020960" y="943920"/>
            <a:ext cx="18070560" cy="32788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163" name="PlaceHolder 2"/>
          <p:cNvSpPr>
            <a:spLocks noGrp="1"/>
          </p:cNvSpPr>
          <p:nvPr>
            <p:ph type="body"/>
          </p:nvPr>
        </p:nvSpPr>
        <p:spPr>
          <a:xfrm>
            <a:off x="102096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64" name="PlaceHolder 3"/>
          <p:cNvSpPr>
            <a:spLocks noGrp="1"/>
          </p:cNvSpPr>
          <p:nvPr>
            <p:ph type="body"/>
          </p:nvPr>
        </p:nvSpPr>
        <p:spPr>
          <a:xfrm>
            <a:off x="10280520" y="2132280"/>
            <a:ext cx="8818200" cy="789300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65" name="PlaceHolder 4"/>
          <p:cNvSpPr>
            <a:spLocks noGrp="1"/>
          </p:cNvSpPr>
          <p:nvPr>
            <p:ph type="body"/>
          </p:nvPr>
        </p:nvSpPr>
        <p:spPr>
          <a:xfrm>
            <a:off x="1020960" y="625536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167" name="PlaceHolder 2"/>
          <p:cNvSpPr>
            <a:spLocks noGrp="1"/>
          </p:cNvSpPr>
          <p:nvPr>
            <p:ph type="body"/>
          </p:nvPr>
        </p:nvSpPr>
        <p:spPr>
          <a:xfrm>
            <a:off x="1020960" y="2132280"/>
            <a:ext cx="8818200" cy="789300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68" name="PlaceHolder 3"/>
          <p:cNvSpPr>
            <a:spLocks noGrp="1"/>
          </p:cNvSpPr>
          <p:nvPr>
            <p:ph type="body"/>
          </p:nvPr>
        </p:nvSpPr>
        <p:spPr>
          <a:xfrm>
            <a:off x="1028052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69" name="PlaceHolder 4"/>
          <p:cNvSpPr>
            <a:spLocks noGrp="1"/>
          </p:cNvSpPr>
          <p:nvPr>
            <p:ph type="body"/>
          </p:nvPr>
        </p:nvSpPr>
        <p:spPr>
          <a:xfrm>
            <a:off x="10280520" y="625536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171" name="PlaceHolder 2"/>
          <p:cNvSpPr>
            <a:spLocks noGrp="1"/>
          </p:cNvSpPr>
          <p:nvPr>
            <p:ph type="body"/>
          </p:nvPr>
        </p:nvSpPr>
        <p:spPr>
          <a:xfrm>
            <a:off x="102096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72" name="PlaceHolder 3"/>
          <p:cNvSpPr>
            <a:spLocks noGrp="1"/>
          </p:cNvSpPr>
          <p:nvPr>
            <p:ph type="body"/>
          </p:nvPr>
        </p:nvSpPr>
        <p:spPr>
          <a:xfrm>
            <a:off x="1028052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73" name="PlaceHolder 4"/>
          <p:cNvSpPr>
            <a:spLocks noGrp="1"/>
          </p:cNvSpPr>
          <p:nvPr>
            <p:ph type="body"/>
          </p:nvPr>
        </p:nvSpPr>
        <p:spPr>
          <a:xfrm>
            <a:off x="1020960" y="6255360"/>
            <a:ext cx="1807056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175" name="PlaceHolder 2"/>
          <p:cNvSpPr>
            <a:spLocks noGrp="1"/>
          </p:cNvSpPr>
          <p:nvPr>
            <p:ph type="body"/>
          </p:nvPr>
        </p:nvSpPr>
        <p:spPr>
          <a:xfrm>
            <a:off x="1020960" y="2132280"/>
            <a:ext cx="1807056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76" name="PlaceHolder 3"/>
          <p:cNvSpPr>
            <a:spLocks noGrp="1"/>
          </p:cNvSpPr>
          <p:nvPr>
            <p:ph type="body"/>
          </p:nvPr>
        </p:nvSpPr>
        <p:spPr>
          <a:xfrm>
            <a:off x="1020960" y="6255360"/>
            <a:ext cx="1807056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178" name="PlaceHolder 2"/>
          <p:cNvSpPr>
            <a:spLocks noGrp="1"/>
          </p:cNvSpPr>
          <p:nvPr>
            <p:ph type="body"/>
          </p:nvPr>
        </p:nvSpPr>
        <p:spPr>
          <a:xfrm>
            <a:off x="102096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79" name="PlaceHolder 3"/>
          <p:cNvSpPr>
            <a:spLocks noGrp="1"/>
          </p:cNvSpPr>
          <p:nvPr>
            <p:ph type="body"/>
          </p:nvPr>
        </p:nvSpPr>
        <p:spPr>
          <a:xfrm>
            <a:off x="1028052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80" name="PlaceHolder 4"/>
          <p:cNvSpPr>
            <a:spLocks noGrp="1"/>
          </p:cNvSpPr>
          <p:nvPr>
            <p:ph type="body"/>
          </p:nvPr>
        </p:nvSpPr>
        <p:spPr>
          <a:xfrm>
            <a:off x="1020960" y="625536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81" name="PlaceHolder 5"/>
          <p:cNvSpPr>
            <a:spLocks noGrp="1"/>
          </p:cNvSpPr>
          <p:nvPr>
            <p:ph type="body"/>
          </p:nvPr>
        </p:nvSpPr>
        <p:spPr>
          <a:xfrm>
            <a:off x="10280520" y="625536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183" name="PlaceHolder 2"/>
          <p:cNvSpPr>
            <a:spLocks noGrp="1"/>
          </p:cNvSpPr>
          <p:nvPr>
            <p:ph type="body"/>
          </p:nvPr>
        </p:nvSpPr>
        <p:spPr>
          <a:xfrm>
            <a:off x="1020960" y="213228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84" name="PlaceHolder 3"/>
          <p:cNvSpPr>
            <a:spLocks noGrp="1"/>
          </p:cNvSpPr>
          <p:nvPr>
            <p:ph type="body"/>
          </p:nvPr>
        </p:nvSpPr>
        <p:spPr>
          <a:xfrm>
            <a:off x="7130520" y="213228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85" name="PlaceHolder 4"/>
          <p:cNvSpPr>
            <a:spLocks noGrp="1"/>
          </p:cNvSpPr>
          <p:nvPr>
            <p:ph type="body"/>
          </p:nvPr>
        </p:nvSpPr>
        <p:spPr>
          <a:xfrm>
            <a:off x="13240080" y="213228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86" name="PlaceHolder 5"/>
          <p:cNvSpPr>
            <a:spLocks noGrp="1"/>
          </p:cNvSpPr>
          <p:nvPr>
            <p:ph type="body"/>
          </p:nvPr>
        </p:nvSpPr>
        <p:spPr>
          <a:xfrm>
            <a:off x="1020960" y="625536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87" name="PlaceHolder 6"/>
          <p:cNvSpPr>
            <a:spLocks noGrp="1"/>
          </p:cNvSpPr>
          <p:nvPr>
            <p:ph type="body"/>
          </p:nvPr>
        </p:nvSpPr>
        <p:spPr>
          <a:xfrm>
            <a:off x="7130520" y="625536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88" name="PlaceHolder 7"/>
          <p:cNvSpPr>
            <a:spLocks noGrp="1"/>
          </p:cNvSpPr>
          <p:nvPr>
            <p:ph type="body"/>
          </p:nvPr>
        </p:nvSpPr>
        <p:spPr>
          <a:xfrm>
            <a:off x="13240080" y="625536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7"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198" name="PlaceHolder 2"/>
          <p:cNvSpPr>
            <a:spLocks noGrp="1"/>
          </p:cNvSpPr>
          <p:nvPr>
            <p:ph type="subTitle"/>
          </p:nvPr>
        </p:nvSpPr>
        <p:spPr>
          <a:xfrm>
            <a:off x="1020960" y="2132280"/>
            <a:ext cx="18070560" cy="789300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200" name="PlaceHolder 2"/>
          <p:cNvSpPr>
            <a:spLocks noGrp="1"/>
          </p:cNvSpPr>
          <p:nvPr>
            <p:ph type="body"/>
          </p:nvPr>
        </p:nvSpPr>
        <p:spPr>
          <a:xfrm>
            <a:off x="1020960" y="2132280"/>
            <a:ext cx="18070560" cy="789300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202" name="PlaceHolder 2"/>
          <p:cNvSpPr>
            <a:spLocks noGrp="1"/>
          </p:cNvSpPr>
          <p:nvPr>
            <p:ph type="body"/>
          </p:nvPr>
        </p:nvSpPr>
        <p:spPr>
          <a:xfrm>
            <a:off x="1020960" y="2132280"/>
            <a:ext cx="8818200" cy="789300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203" name="PlaceHolder 3"/>
          <p:cNvSpPr>
            <a:spLocks noGrp="1"/>
          </p:cNvSpPr>
          <p:nvPr>
            <p:ph type="body"/>
          </p:nvPr>
        </p:nvSpPr>
        <p:spPr>
          <a:xfrm>
            <a:off x="10280520" y="2132280"/>
            <a:ext cx="8818200" cy="789300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4"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5" name="PlaceHolder 1"/>
          <p:cNvSpPr>
            <a:spLocks noGrp="1"/>
          </p:cNvSpPr>
          <p:nvPr>
            <p:ph type="subTitle"/>
          </p:nvPr>
        </p:nvSpPr>
        <p:spPr>
          <a:xfrm>
            <a:off x="1020960" y="943920"/>
            <a:ext cx="18070560" cy="32788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207" name="PlaceHolder 2"/>
          <p:cNvSpPr>
            <a:spLocks noGrp="1"/>
          </p:cNvSpPr>
          <p:nvPr>
            <p:ph type="body"/>
          </p:nvPr>
        </p:nvSpPr>
        <p:spPr>
          <a:xfrm>
            <a:off x="102096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208" name="PlaceHolder 3"/>
          <p:cNvSpPr>
            <a:spLocks noGrp="1"/>
          </p:cNvSpPr>
          <p:nvPr>
            <p:ph type="body"/>
          </p:nvPr>
        </p:nvSpPr>
        <p:spPr>
          <a:xfrm>
            <a:off x="10280520" y="2132280"/>
            <a:ext cx="8818200" cy="789300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209" name="PlaceHolder 4"/>
          <p:cNvSpPr>
            <a:spLocks noGrp="1"/>
          </p:cNvSpPr>
          <p:nvPr>
            <p:ph type="body"/>
          </p:nvPr>
        </p:nvSpPr>
        <p:spPr>
          <a:xfrm>
            <a:off x="1020960" y="625536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211" name="PlaceHolder 2"/>
          <p:cNvSpPr>
            <a:spLocks noGrp="1"/>
          </p:cNvSpPr>
          <p:nvPr>
            <p:ph type="body"/>
          </p:nvPr>
        </p:nvSpPr>
        <p:spPr>
          <a:xfrm>
            <a:off x="1020960" y="2132280"/>
            <a:ext cx="8818200" cy="789300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212" name="PlaceHolder 3"/>
          <p:cNvSpPr>
            <a:spLocks noGrp="1"/>
          </p:cNvSpPr>
          <p:nvPr>
            <p:ph type="body"/>
          </p:nvPr>
        </p:nvSpPr>
        <p:spPr>
          <a:xfrm>
            <a:off x="1028052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213" name="PlaceHolder 4"/>
          <p:cNvSpPr>
            <a:spLocks noGrp="1"/>
          </p:cNvSpPr>
          <p:nvPr>
            <p:ph type="body"/>
          </p:nvPr>
        </p:nvSpPr>
        <p:spPr>
          <a:xfrm>
            <a:off x="10280520" y="625536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215" name="PlaceHolder 2"/>
          <p:cNvSpPr>
            <a:spLocks noGrp="1"/>
          </p:cNvSpPr>
          <p:nvPr>
            <p:ph type="body"/>
          </p:nvPr>
        </p:nvSpPr>
        <p:spPr>
          <a:xfrm>
            <a:off x="102096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216" name="PlaceHolder 3"/>
          <p:cNvSpPr>
            <a:spLocks noGrp="1"/>
          </p:cNvSpPr>
          <p:nvPr>
            <p:ph type="body"/>
          </p:nvPr>
        </p:nvSpPr>
        <p:spPr>
          <a:xfrm>
            <a:off x="1028052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217" name="PlaceHolder 4"/>
          <p:cNvSpPr>
            <a:spLocks noGrp="1"/>
          </p:cNvSpPr>
          <p:nvPr>
            <p:ph type="body"/>
          </p:nvPr>
        </p:nvSpPr>
        <p:spPr>
          <a:xfrm>
            <a:off x="1020960" y="6255360"/>
            <a:ext cx="1807056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219" name="PlaceHolder 2"/>
          <p:cNvSpPr>
            <a:spLocks noGrp="1"/>
          </p:cNvSpPr>
          <p:nvPr>
            <p:ph type="body"/>
          </p:nvPr>
        </p:nvSpPr>
        <p:spPr>
          <a:xfrm>
            <a:off x="1020960" y="2132280"/>
            <a:ext cx="1807056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220" name="PlaceHolder 3"/>
          <p:cNvSpPr>
            <a:spLocks noGrp="1"/>
          </p:cNvSpPr>
          <p:nvPr>
            <p:ph type="body"/>
          </p:nvPr>
        </p:nvSpPr>
        <p:spPr>
          <a:xfrm>
            <a:off x="1020960" y="6255360"/>
            <a:ext cx="1807056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222" name="PlaceHolder 2"/>
          <p:cNvSpPr>
            <a:spLocks noGrp="1"/>
          </p:cNvSpPr>
          <p:nvPr>
            <p:ph type="body"/>
          </p:nvPr>
        </p:nvSpPr>
        <p:spPr>
          <a:xfrm>
            <a:off x="102096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223" name="PlaceHolder 3"/>
          <p:cNvSpPr>
            <a:spLocks noGrp="1"/>
          </p:cNvSpPr>
          <p:nvPr>
            <p:ph type="body"/>
          </p:nvPr>
        </p:nvSpPr>
        <p:spPr>
          <a:xfrm>
            <a:off x="1028052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224" name="PlaceHolder 4"/>
          <p:cNvSpPr>
            <a:spLocks noGrp="1"/>
          </p:cNvSpPr>
          <p:nvPr>
            <p:ph type="body"/>
          </p:nvPr>
        </p:nvSpPr>
        <p:spPr>
          <a:xfrm>
            <a:off x="1020960" y="625536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225" name="PlaceHolder 5"/>
          <p:cNvSpPr>
            <a:spLocks noGrp="1"/>
          </p:cNvSpPr>
          <p:nvPr>
            <p:ph type="body"/>
          </p:nvPr>
        </p:nvSpPr>
        <p:spPr>
          <a:xfrm>
            <a:off x="10280520" y="625536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1020960" y="943920"/>
            <a:ext cx="18070560" cy="32788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227" name="PlaceHolder 2"/>
          <p:cNvSpPr>
            <a:spLocks noGrp="1"/>
          </p:cNvSpPr>
          <p:nvPr>
            <p:ph type="body"/>
          </p:nvPr>
        </p:nvSpPr>
        <p:spPr>
          <a:xfrm>
            <a:off x="1020960" y="213228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228" name="PlaceHolder 3"/>
          <p:cNvSpPr>
            <a:spLocks noGrp="1"/>
          </p:cNvSpPr>
          <p:nvPr>
            <p:ph type="body"/>
          </p:nvPr>
        </p:nvSpPr>
        <p:spPr>
          <a:xfrm>
            <a:off x="7130520" y="213228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229" name="PlaceHolder 4"/>
          <p:cNvSpPr>
            <a:spLocks noGrp="1"/>
          </p:cNvSpPr>
          <p:nvPr>
            <p:ph type="body"/>
          </p:nvPr>
        </p:nvSpPr>
        <p:spPr>
          <a:xfrm>
            <a:off x="13240080" y="213228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230" name="PlaceHolder 5"/>
          <p:cNvSpPr>
            <a:spLocks noGrp="1"/>
          </p:cNvSpPr>
          <p:nvPr>
            <p:ph type="body"/>
          </p:nvPr>
        </p:nvSpPr>
        <p:spPr>
          <a:xfrm>
            <a:off x="1020960" y="625536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231" name="PlaceHolder 6"/>
          <p:cNvSpPr>
            <a:spLocks noGrp="1"/>
          </p:cNvSpPr>
          <p:nvPr>
            <p:ph type="body"/>
          </p:nvPr>
        </p:nvSpPr>
        <p:spPr>
          <a:xfrm>
            <a:off x="7130520" y="625536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232" name="PlaceHolder 7"/>
          <p:cNvSpPr>
            <a:spLocks noGrp="1"/>
          </p:cNvSpPr>
          <p:nvPr>
            <p:ph type="body"/>
          </p:nvPr>
        </p:nvSpPr>
        <p:spPr>
          <a:xfrm>
            <a:off x="13240080" y="6255360"/>
            <a:ext cx="581832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12" name="PlaceHolder 2"/>
          <p:cNvSpPr>
            <a:spLocks noGrp="1"/>
          </p:cNvSpPr>
          <p:nvPr>
            <p:ph type="body"/>
          </p:nvPr>
        </p:nvSpPr>
        <p:spPr>
          <a:xfrm>
            <a:off x="102096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3" name="PlaceHolder 3"/>
          <p:cNvSpPr>
            <a:spLocks noGrp="1"/>
          </p:cNvSpPr>
          <p:nvPr>
            <p:ph type="body"/>
          </p:nvPr>
        </p:nvSpPr>
        <p:spPr>
          <a:xfrm>
            <a:off x="10280520" y="2132280"/>
            <a:ext cx="8818200" cy="789300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4" name="PlaceHolder 4"/>
          <p:cNvSpPr>
            <a:spLocks noGrp="1"/>
          </p:cNvSpPr>
          <p:nvPr>
            <p:ph type="body"/>
          </p:nvPr>
        </p:nvSpPr>
        <p:spPr>
          <a:xfrm>
            <a:off x="1020960" y="625536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16" name="PlaceHolder 2"/>
          <p:cNvSpPr>
            <a:spLocks noGrp="1"/>
          </p:cNvSpPr>
          <p:nvPr>
            <p:ph type="body"/>
          </p:nvPr>
        </p:nvSpPr>
        <p:spPr>
          <a:xfrm>
            <a:off x="1020960" y="2132280"/>
            <a:ext cx="8818200" cy="789300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7" name="PlaceHolder 3"/>
          <p:cNvSpPr>
            <a:spLocks noGrp="1"/>
          </p:cNvSpPr>
          <p:nvPr>
            <p:ph type="body"/>
          </p:nvPr>
        </p:nvSpPr>
        <p:spPr>
          <a:xfrm>
            <a:off x="1028052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18" name="PlaceHolder 4"/>
          <p:cNvSpPr>
            <a:spLocks noGrp="1"/>
          </p:cNvSpPr>
          <p:nvPr>
            <p:ph type="body"/>
          </p:nvPr>
        </p:nvSpPr>
        <p:spPr>
          <a:xfrm>
            <a:off x="10280520" y="625536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020960" y="943920"/>
            <a:ext cx="18070560" cy="707040"/>
          </a:xfrm>
          <a:prstGeom prst="rect">
            <a:avLst/>
          </a:prstGeom>
        </p:spPr>
        <p:txBody>
          <a:bodyPr lIns="0" tIns="0" rIns="0" bIns="0" anchor="ctr">
            <a:noAutofit/>
          </a:bodyPr>
          <a:lstStyle/>
          <a:p>
            <a:endParaRPr lang="en-US" sz="3670" b="0" strike="noStrike" spc="-1">
              <a:solidFill>
                <a:srgbClr val="000000"/>
              </a:solidFill>
              <a:latin typeface="Calibri"/>
            </a:endParaRPr>
          </a:p>
        </p:txBody>
      </p:sp>
      <p:sp>
        <p:nvSpPr>
          <p:cNvPr id="20" name="PlaceHolder 2"/>
          <p:cNvSpPr>
            <a:spLocks noGrp="1"/>
          </p:cNvSpPr>
          <p:nvPr>
            <p:ph type="body"/>
          </p:nvPr>
        </p:nvSpPr>
        <p:spPr>
          <a:xfrm>
            <a:off x="102096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21" name="PlaceHolder 3"/>
          <p:cNvSpPr>
            <a:spLocks noGrp="1"/>
          </p:cNvSpPr>
          <p:nvPr>
            <p:ph type="body"/>
          </p:nvPr>
        </p:nvSpPr>
        <p:spPr>
          <a:xfrm>
            <a:off x="10280520" y="2132280"/>
            <a:ext cx="8818200" cy="3764880"/>
          </a:xfrm>
          <a:prstGeom prst="rect">
            <a:avLst/>
          </a:prstGeom>
        </p:spPr>
        <p:txBody>
          <a:bodyPr lIns="0" tIns="0" rIns="0" bIns="0">
            <a:normAutofit/>
          </a:bodyPr>
          <a:lstStyle/>
          <a:p>
            <a:endParaRPr lang="en-US" sz="3300" b="0" strike="noStrike" spc="-1">
              <a:solidFill>
                <a:srgbClr val="595959"/>
              </a:solidFill>
              <a:latin typeface="Arial"/>
            </a:endParaRPr>
          </a:p>
        </p:txBody>
      </p:sp>
      <p:sp>
        <p:nvSpPr>
          <p:cNvPr id="22" name="PlaceHolder 4"/>
          <p:cNvSpPr>
            <a:spLocks noGrp="1"/>
          </p:cNvSpPr>
          <p:nvPr>
            <p:ph type="body"/>
          </p:nvPr>
        </p:nvSpPr>
        <p:spPr>
          <a:xfrm>
            <a:off x="1020960" y="6255360"/>
            <a:ext cx="18070560" cy="3764880"/>
          </a:xfrm>
          <a:prstGeom prst="rect">
            <a:avLst/>
          </a:prstGeom>
        </p:spPr>
        <p:txBody>
          <a:bodyPr lIns="0" tIns="0" rIns="0" bIns="0">
            <a:normAutofit/>
          </a:bodyPr>
          <a:lstStyle/>
          <a:p>
            <a:endParaRPr lang="en-US" sz="3300" b="0" strike="noStrike" spc="-1">
              <a:solidFill>
                <a:srgbClr val="595959"/>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18" Type="http://schemas.openxmlformats.org/officeDocument/2006/relationships/image" Target="../media/image5.png"/><Relationship Id="rId3" Type="http://schemas.openxmlformats.org/officeDocument/2006/relationships/slideLayout" Target="../slideLayouts/slideLayout27.xml"/><Relationship Id="rId21" Type="http://schemas.openxmlformats.org/officeDocument/2006/relationships/image" Target="../media/image8.png"/><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4.png"/><Relationship Id="rId2" Type="http://schemas.openxmlformats.org/officeDocument/2006/relationships/slideLayout" Target="../slideLayouts/slideLayout26.xml"/><Relationship Id="rId16" Type="http://schemas.openxmlformats.org/officeDocument/2006/relationships/image" Target="../media/image3.png"/><Relationship Id="rId20" Type="http://schemas.openxmlformats.org/officeDocument/2006/relationships/image" Target="../media/image7.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19" Type="http://schemas.openxmlformats.org/officeDocument/2006/relationships/image" Target="../media/image6.pn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 Id="rId22"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11.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0.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13.jpe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1005120" y="451080"/>
            <a:ext cx="18093240" cy="18882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 name="PlaceHolder 2"/>
          <p:cNvSpPr>
            <a:spLocks noGrp="1"/>
          </p:cNvSpPr>
          <p:nvPr>
            <p:ph type="body"/>
          </p:nvPr>
        </p:nvSpPr>
        <p:spPr>
          <a:xfrm>
            <a:off x="1005120" y="2646360"/>
            <a:ext cx="18093240" cy="655884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1005120" y="451080"/>
            <a:ext cx="18093240" cy="18882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1005120" y="2646360"/>
            <a:ext cx="18093240" cy="655884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CustomShape 1"/>
          <p:cNvSpPr/>
          <p:nvPr/>
        </p:nvSpPr>
        <p:spPr>
          <a:xfrm>
            <a:off x="0" y="0"/>
            <a:ext cx="20103120" cy="11307960"/>
          </a:xfrm>
          <a:prstGeom prst="rect">
            <a:avLst/>
          </a:prstGeom>
          <a:blipFill rotWithShape="0">
            <a:blip r:embed="rId14"/>
            <a:stretch/>
          </a:blipFill>
          <a:ln w="0">
            <a:noFill/>
          </a:ln>
        </p:spPr>
        <p:style>
          <a:lnRef idx="0">
            <a:scrgbClr r="0" g="0" b="0"/>
          </a:lnRef>
          <a:fillRef idx="0">
            <a:scrgbClr r="0" g="0" b="0"/>
          </a:fillRef>
          <a:effectRef idx="0">
            <a:scrgbClr r="0" g="0" b="0"/>
          </a:effectRef>
          <a:fontRef idx="minor"/>
        </p:style>
      </p:sp>
      <p:sp>
        <p:nvSpPr>
          <p:cNvPr id="77" name="CustomShape 2"/>
          <p:cNvSpPr/>
          <p:nvPr/>
        </p:nvSpPr>
        <p:spPr>
          <a:xfrm>
            <a:off x="2991960" y="3941640"/>
            <a:ext cx="4669200" cy="4190400"/>
          </a:xfrm>
          <a:custGeom>
            <a:avLst/>
            <a:gdLst/>
            <a:ahLst/>
            <a:cxnLst/>
            <a:rect l="l" t="t" r="r" b="b"/>
            <a:pathLst>
              <a:path w="4669790" h="4191000">
                <a:moveTo>
                  <a:pt x="4482382" y="0"/>
                </a:moveTo>
                <a:lnTo>
                  <a:pt x="4336986" y="0"/>
                </a:lnTo>
                <a:lnTo>
                  <a:pt x="4294677" y="12700"/>
                </a:lnTo>
                <a:lnTo>
                  <a:pt x="4249790" y="25400"/>
                </a:lnTo>
                <a:lnTo>
                  <a:pt x="4202227" y="38100"/>
                </a:lnTo>
                <a:lnTo>
                  <a:pt x="4151893" y="63500"/>
                </a:lnTo>
                <a:lnTo>
                  <a:pt x="4098690" y="76200"/>
                </a:lnTo>
                <a:lnTo>
                  <a:pt x="4042520" y="101600"/>
                </a:lnTo>
                <a:lnTo>
                  <a:pt x="3983288" y="139700"/>
                </a:lnTo>
                <a:lnTo>
                  <a:pt x="3920896" y="165100"/>
                </a:lnTo>
                <a:lnTo>
                  <a:pt x="3876835" y="190500"/>
                </a:lnTo>
                <a:lnTo>
                  <a:pt x="3825935" y="215900"/>
                </a:lnTo>
                <a:lnTo>
                  <a:pt x="3768555" y="241300"/>
                </a:lnTo>
                <a:lnTo>
                  <a:pt x="3705055" y="266700"/>
                </a:lnTo>
                <a:lnTo>
                  <a:pt x="3671122" y="279400"/>
                </a:lnTo>
                <a:lnTo>
                  <a:pt x="3635794" y="304800"/>
                </a:lnTo>
                <a:lnTo>
                  <a:pt x="3599116" y="317500"/>
                </a:lnTo>
                <a:lnTo>
                  <a:pt x="3561132" y="330200"/>
                </a:lnTo>
                <a:lnTo>
                  <a:pt x="3521887" y="355600"/>
                </a:lnTo>
                <a:lnTo>
                  <a:pt x="3481428" y="368300"/>
                </a:lnTo>
                <a:lnTo>
                  <a:pt x="3439798" y="393700"/>
                </a:lnTo>
                <a:lnTo>
                  <a:pt x="3397042" y="406400"/>
                </a:lnTo>
                <a:lnTo>
                  <a:pt x="3308333" y="457200"/>
                </a:lnTo>
                <a:lnTo>
                  <a:pt x="3215661" y="495300"/>
                </a:lnTo>
                <a:lnTo>
                  <a:pt x="3119386" y="533400"/>
                </a:lnTo>
                <a:lnTo>
                  <a:pt x="3019867" y="584200"/>
                </a:lnTo>
                <a:lnTo>
                  <a:pt x="2917463" y="635000"/>
                </a:lnTo>
                <a:lnTo>
                  <a:pt x="2812535" y="685800"/>
                </a:lnTo>
                <a:lnTo>
                  <a:pt x="2651195" y="749300"/>
                </a:lnTo>
                <a:lnTo>
                  <a:pt x="1758532" y="1155700"/>
                </a:lnTo>
                <a:lnTo>
                  <a:pt x="1704743" y="1181100"/>
                </a:lnTo>
                <a:lnTo>
                  <a:pt x="1124515" y="1447800"/>
                </a:lnTo>
                <a:lnTo>
                  <a:pt x="966838" y="1524000"/>
                </a:lnTo>
                <a:lnTo>
                  <a:pt x="867913" y="1562100"/>
                </a:lnTo>
                <a:lnTo>
                  <a:pt x="774685" y="1612900"/>
                </a:lnTo>
                <a:lnTo>
                  <a:pt x="687791" y="1651000"/>
                </a:lnTo>
                <a:lnTo>
                  <a:pt x="646919" y="1663700"/>
                </a:lnTo>
                <a:lnTo>
                  <a:pt x="607868" y="1689100"/>
                </a:lnTo>
                <a:lnTo>
                  <a:pt x="570720" y="1701800"/>
                </a:lnTo>
                <a:lnTo>
                  <a:pt x="535554" y="1714500"/>
                </a:lnTo>
                <a:lnTo>
                  <a:pt x="502449" y="1727200"/>
                </a:lnTo>
                <a:lnTo>
                  <a:pt x="471484" y="1752600"/>
                </a:lnTo>
                <a:lnTo>
                  <a:pt x="442740" y="1765300"/>
                </a:lnTo>
                <a:lnTo>
                  <a:pt x="416296" y="1778000"/>
                </a:lnTo>
                <a:lnTo>
                  <a:pt x="392232" y="1790700"/>
                </a:lnTo>
                <a:lnTo>
                  <a:pt x="370627" y="1790700"/>
                </a:lnTo>
                <a:lnTo>
                  <a:pt x="300437" y="1828800"/>
                </a:lnTo>
                <a:lnTo>
                  <a:pt x="237547" y="1866900"/>
                </a:lnTo>
                <a:lnTo>
                  <a:pt x="181981" y="1892300"/>
                </a:lnTo>
                <a:lnTo>
                  <a:pt x="133760" y="1917700"/>
                </a:lnTo>
                <a:lnTo>
                  <a:pt x="92909" y="1955800"/>
                </a:lnTo>
                <a:lnTo>
                  <a:pt x="59450" y="1981200"/>
                </a:lnTo>
                <a:lnTo>
                  <a:pt x="33407" y="2006600"/>
                </a:lnTo>
                <a:lnTo>
                  <a:pt x="14802" y="2032000"/>
                </a:lnTo>
                <a:lnTo>
                  <a:pt x="3658" y="2057400"/>
                </a:lnTo>
                <a:lnTo>
                  <a:pt x="0" y="2095500"/>
                </a:lnTo>
                <a:lnTo>
                  <a:pt x="3357" y="2120900"/>
                </a:lnTo>
                <a:lnTo>
                  <a:pt x="29687" y="2171700"/>
                </a:lnTo>
                <a:lnTo>
                  <a:pt x="83099" y="2222500"/>
                </a:lnTo>
                <a:lnTo>
                  <a:pt x="120307" y="2247900"/>
                </a:lnTo>
                <a:lnTo>
                  <a:pt x="164702" y="2273300"/>
                </a:lnTo>
                <a:lnTo>
                  <a:pt x="216423" y="2311400"/>
                </a:lnTo>
                <a:lnTo>
                  <a:pt x="275609" y="2336800"/>
                </a:lnTo>
                <a:lnTo>
                  <a:pt x="342398" y="2374900"/>
                </a:lnTo>
                <a:lnTo>
                  <a:pt x="416929" y="2413000"/>
                </a:lnTo>
                <a:lnTo>
                  <a:pt x="458863" y="2425700"/>
                </a:lnTo>
                <a:lnTo>
                  <a:pt x="508522" y="2451100"/>
                </a:lnTo>
                <a:lnTo>
                  <a:pt x="565492" y="2476500"/>
                </a:lnTo>
                <a:lnTo>
                  <a:pt x="663749" y="2527300"/>
                </a:lnTo>
                <a:lnTo>
                  <a:pt x="776126" y="2578100"/>
                </a:lnTo>
                <a:lnTo>
                  <a:pt x="901223" y="2628900"/>
                </a:lnTo>
                <a:lnTo>
                  <a:pt x="1085391" y="2717800"/>
                </a:lnTo>
                <a:lnTo>
                  <a:pt x="1286372" y="2819400"/>
                </a:lnTo>
                <a:lnTo>
                  <a:pt x="1500852" y="2908300"/>
                </a:lnTo>
                <a:lnTo>
                  <a:pt x="1725515" y="3022600"/>
                </a:lnTo>
                <a:lnTo>
                  <a:pt x="2133211" y="3200400"/>
                </a:lnTo>
                <a:lnTo>
                  <a:pt x="2309975" y="3289300"/>
                </a:lnTo>
                <a:lnTo>
                  <a:pt x="2659711" y="3441700"/>
                </a:lnTo>
                <a:lnTo>
                  <a:pt x="2829886" y="3530600"/>
                </a:lnTo>
                <a:lnTo>
                  <a:pt x="2940648" y="3581400"/>
                </a:lnTo>
                <a:lnTo>
                  <a:pt x="3048777" y="3619500"/>
                </a:lnTo>
                <a:lnTo>
                  <a:pt x="3153858" y="3670300"/>
                </a:lnTo>
                <a:lnTo>
                  <a:pt x="3255476" y="3721100"/>
                </a:lnTo>
                <a:lnTo>
                  <a:pt x="3353218" y="3759200"/>
                </a:lnTo>
                <a:lnTo>
                  <a:pt x="3446668" y="3810000"/>
                </a:lnTo>
                <a:lnTo>
                  <a:pt x="3535414" y="3848100"/>
                </a:lnTo>
                <a:lnTo>
                  <a:pt x="3577892" y="3860800"/>
                </a:lnTo>
                <a:lnTo>
                  <a:pt x="3619039" y="3886200"/>
                </a:lnTo>
                <a:lnTo>
                  <a:pt x="3658803" y="3898900"/>
                </a:lnTo>
                <a:lnTo>
                  <a:pt x="3697131" y="3924300"/>
                </a:lnTo>
                <a:lnTo>
                  <a:pt x="3733971" y="3937000"/>
                </a:lnTo>
                <a:lnTo>
                  <a:pt x="3769273" y="3949700"/>
                </a:lnTo>
                <a:lnTo>
                  <a:pt x="3802985" y="3962400"/>
                </a:lnTo>
                <a:lnTo>
                  <a:pt x="3835053" y="3975100"/>
                </a:lnTo>
                <a:lnTo>
                  <a:pt x="3865428" y="4000500"/>
                </a:lnTo>
                <a:lnTo>
                  <a:pt x="3894056" y="4013200"/>
                </a:lnTo>
                <a:lnTo>
                  <a:pt x="3920887" y="4013200"/>
                </a:lnTo>
                <a:lnTo>
                  <a:pt x="3945867" y="4025900"/>
                </a:lnTo>
                <a:lnTo>
                  <a:pt x="3968947" y="4038600"/>
                </a:lnTo>
                <a:lnTo>
                  <a:pt x="4045868" y="4076700"/>
                </a:lnTo>
                <a:lnTo>
                  <a:pt x="4116165" y="4102100"/>
                </a:lnTo>
                <a:lnTo>
                  <a:pt x="4180279" y="4127500"/>
                </a:lnTo>
                <a:lnTo>
                  <a:pt x="4238652" y="4152900"/>
                </a:lnTo>
                <a:lnTo>
                  <a:pt x="4291724" y="4165600"/>
                </a:lnTo>
                <a:lnTo>
                  <a:pt x="4339937" y="4178300"/>
                </a:lnTo>
                <a:lnTo>
                  <a:pt x="4383731" y="4191000"/>
                </a:lnTo>
                <a:lnTo>
                  <a:pt x="4523543" y="4191000"/>
                </a:lnTo>
                <a:lnTo>
                  <a:pt x="4551861" y="4178300"/>
                </a:lnTo>
                <a:lnTo>
                  <a:pt x="4419184" y="4178300"/>
                </a:lnTo>
                <a:lnTo>
                  <a:pt x="4381633" y="4165600"/>
                </a:lnTo>
                <a:lnTo>
                  <a:pt x="4340039" y="4152900"/>
                </a:lnTo>
                <a:lnTo>
                  <a:pt x="4293994" y="4140200"/>
                </a:lnTo>
                <a:lnTo>
                  <a:pt x="4243092" y="4127500"/>
                </a:lnTo>
                <a:lnTo>
                  <a:pt x="4186926" y="4102100"/>
                </a:lnTo>
                <a:lnTo>
                  <a:pt x="4125090" y="4076700"/>
                </a:lnTo>
                <a:lnTo>
                  <a:pt x="4057176" y="4051300"/>
                </a:lnTo>
                <a:lnTo>
                  <a:pt x="3982779" y="4025900"/>
                </a:lnTo>
                <a:lnTo>
                  <a:pt x="3959710" y="4013200"/>
                </a:lnTo>
                <a:lnTo>
                  <a:pt x="3907921" y="3987800"/>
                </a:lnTo>
                <a:lnTo>
                  <a:pt x="3848940" y="3962400"/>
                </a:lnTo>
                <a:lnTo>
                  <a:pt x="3783182" y="3937000"/>
                </a:lnTo>
                <a:lnTo>
                  <a:pt x="3747892" y="3911600"/>
                </a:lnTo>
                <a:lnTo>
                  <a:pt x="3711062" y="3898900"/>
                </a:lnTo>
                <a:lnTo>
                  <a:pt x="3672746" y="3886200"/>
                </a:lnTo>
                <a:lnTo>
                  <a:pt x="3632994" y="3860800"/>
                </a:lnTo>
                <a:lnTo>
                  <a:pt x="3591859" y="3848100"/>
                </a:lnTo>
                <a:lnTo>
                  <a:pt x="3505646" y="3810000"/>
                </a:lnTo>
                <a:lnTo>
                  <a:pt x="3414520" y="3759200"/>
                </a:lnTo>
                <a:lnTo>
                  <a:pt x="3318896" y="3721100"/>
                </a:lnTo>
                <a:lnTo>
                  <a:pt x="3219189" y="3670300"/>
                </a:lnTo>
                <a:lnTo>
                  <a:pt x="3115813" y="3632200"/>
                </a:lnTo>
                <a:lnTo>
                  <a:pt x="3009182" y="3581400"/>
                </a:lnTo>
                <a:lnTo>
                  <a:pt x="2899711" y="3530600"/>
                </a:lnTo>
                <a:lnTo>
                  <a:pt x="2616324" y="3403600"/>
                </a:lnTo>
                <a:lnTo>
                  <a:pt x="2441707" y="3314700"/>
                </a:lnTo>
                <a:lnTo>
                  <a:pt x="2088684" y="3162300"/>
                </a:lnTo>
                <a:lnTo>
                  <a:pt x="1913074" y="3073400"/>
                </a:lnTo>
                <a:lnTo>
                  <a:pt x="1683005" y="2971800"/>
                </a:lnTo>
                <a:lnTo>
                  <a:pt x="1460634" y="2870200"/>
                </a:lnTo>
                <a:lnTo>
                  <a:pt x="1249277" y="2768600"/>
                </a:lnTo>
                <a:lnTo>
                  <a:pt x="1052248" y="2679700"/>
                </a:lnTo>
                <a:lnTo>
                  <a:pt x="872862" y="2590800"/>
                </a:lnTo>
                <a:lnTo>
                  <a:pt x="751895" y="2540000"/>
                </a:lnTo>
                <a:lnTo>
                  <a:pt x="644115" y="2489200"/>
                </a:lnTo>
                <a:lnTo>
                  <a:pt x="550921" y="2451100"/>
                </a:lnTo>
                <a:lnTo>
                  <a:pt x="497585" y="2425700"/>
                </a:lnTo>
                <a:lnTo>
                  <a:pt x="451768" y="2400300"/>
                </a:lnTo>
                <a:lnTo>
                  <a:pt x="431808" y="2387600"/>
                </a:lnTo>
                <a:lnTo>
                  <a:pt x="359704" y="2349500"/>
                </a:lnTo>
                <a:lnTo>
                  <a:pt x="295104" y="2324100"/>
                </a:lnTo>
                <a:lnTo>
                  <a:pt x="237872" y="2298700"/>
                </a:lnTo>
                <a:lnTo>
                  <a:pt x="187873" y="2260600"/>
                </a:lnTo>
                <a:lnTo>
                  <a:pt x="144971" y="2235200"/>
                </a:lnTo>
                <a:lnTo>
                  <a:pt x="109029" y="2209800"/>
                </a:lnTo>
                <a:lnTo>
                  <a:pt x="79914" y="2184400"/>
                </a:lnTo>
                <a:lnTo>
                  <a:pt x="57488" y="2159000"/>
                </a:lnTo>
                <a:lnTo>
                  <a:pt x="41617" y="2146300"/>
                </a:lnTo>
                <a:lnTo>
                  <a:pt x="32164" y="2120900"/>
                </a:lnTo>
                <a:lnTo>
                  <a:pt x="28993" y="2095500"/>
                </a:lnTo>
                <a:lnTo>
                  <a:pt x="32481" y="2070100"/>
                </a:lnTo>
                <a:lnTo>
                  <a:pt x="43176" y="2044700"/>
                </a:lnTo>
                <a:lnTo>
                  <a:pt x="61056" y="2019300"/>
                </a:lnTo>
                <a:lnTo>
                  <a:pt x="86100" y="1993900"/>
                </a:lnTo>
                <a:lnTo>
                  <a:pt x="118286" y="1955800"/>
                </a:lnTo>
                <a:lnTo>
                  <a:pt x="157594" y="1930400"/>
                </a:lnTo>
                <a:lnTo>
                  <a:pt x="204002" y="1905000"/>
                </a:lnTo>
                <a:lnTo>
                  <a:pt x="257488" y="1879600"/>
                </a:lnTo>
                <a:lnTo>
                  <a:pt x="318032" y="1841500"/>
                </a:lnTo>
                <a:lnTo>
                  <a:pt x="385611" y="1816100"/>
                </a:lnTo>
                <a:lnTo>
                  <a:pt x="407185" y="1803400"/>
                </a:lnTo>
                <a:lnTo>
                  <a:pt x="431219" y="1790700"/>
                </a:lnTo>
                <a:lnTo>
                  <a:pt x="486348" y="1765300"/>
                </a:lnTo>
                <a:lnTo>
                  <a:pt x="550361" y="1739900"/>
                </a:lnTo>
                <a:lnTo>
                  <a:pt x="585500" y="1727200"/>
                </a:lnTo>
                <a:lnTo>
                  <a:pt x="622621" y="1701800"/>
                </a:lnTo>
                <a:lnTo>
                  <a:pt x="702491" y="1663700"/>
                </a:lnTo>
                <a:lnTo>
                  <a:pt x="789333" y="1625600"/>
                </a:lnTo>
                <a:lnTo>
                  <a:pt x="882510" y="1587500"/>
                </a:lnTo>
                <a:lnTo>
                  <a:pt x="1032760" y="1511300"/>
                </a:lnTo>
                <a:lnTo>
                  <a:pt x="1249319" y="1422400"/>
                </a:lnTo>
                <a:lnTo>
                  <a:pt x="2610927" y="800100"/>
                </a:lnTo>
                <a:lnTo>
                  <a:pt x="2773674" y="723900"/>
                </a:lnTo>
                <a:lnTo>
                  <a:pt x="2879768" y="673100"/>
                </a:lnTo>
                <a:lnTo>
                  <a:pt x="2983518" y="622300"/>
                </a:lnTo>
                <a:lnTo>
                  <a:pt x="3084567" y="584200"/>
                </a:lnTo>
                <a:lnTo>
                  <a:pt x="3182553" y="533400"/>
                </a:lnTo>
                <a:lnTo>
                  <a:pt x="3277118" y="495300"/>
                </a:lnTo>
                <a:lnTo>
                  <a:pt x="3367902" y="457200"/>
                </a:lnTo>
                <a:lnTo>
                  <a:pt x="3411763" y="431800"/>
                </a:lnTo>
                <a:lnTo>
                  <a:pt x="3454545" y="406400"/>
                </a:lnTo>
                <a:lnTo>
                  <a:pt x="3496201" y="393700"/>
                </a:lnTo>
                <a:lnTo>
                  <a:pt x="3536687" y="368300"/>
                </a:lnTo>
                <a:lnTo>
                  <a:pt x="3575958" y="355600"/>
                </a:lnTo>
                <a:lnTo>
                  <a:pt x="3613969" y="342900"/>
                </a:lnTo>
                <a:lnTo>
                  <a:pt x="3650676" y="317500"/>
                </a:lnTo>
                <a:lnTo>
                  <a:pt x="3686032" y="304800"/>
                </a:lnTo>
                <a:lnTo>
                  <a:pt x="3719994" y="292100"/>
                </a:lnTo>
                <a:lnTo>
                  <a:pt x="3752515" y="266700"/>
                </a:lnTo>
                <a:lnTo>
                  <a:pt x="3783553" y="254000"/>
                </a:lnTo>
                <a:lnTo>
                  <a:pt x="3813060" y="241300"/>
                </a:lnTo>
                <a:lnTo>
                  <a:pt x="3840993" y="228600"/>
                </a:lnTo>
                <a:lnTo>
                  <a:pt x="3867306" y="215900"/>
                </a:lnTo>
                <a:lnTo>
                  <a:pt x="3891955" y="203200"/>
                </a:lnTo>
                <a:lnTo>
                  <a:pt x="3914894" y="190500"/>
                </a:lnTo>
                <a:lnTo>
                  <a:pt x="3936079" y="190500"/>
                </a:lnTo>
                <a:lnTo>
                  <a:pt x="4001295" y="152400"/>
                </a:lnTo>
                <a:lnTo>
                  <a:pt x="4062857" y="127000"/>
                </a:lnTo>
                <a:lnTo>
                  <a:pt x="4120864" y="101600"/>
                </a:lnTo>
                <a:lnTo>
                  <a:pt x="4175417" y="76200"/>
                </a:lnTo>
                <a:lnTo>
                  <a:pt x="4226615" y="63500"/>
                </a:lnTo>
                <a:lnTo>
                  <a:pt x="4274557" y="38100"/>
                </a:lnTo>
                <a:lnTo>
                  <a:pt x="4319343" y="25400"/>
                </a:lnTo>
                <a:lnTo>
                  <a:pt x="4530288" y="25400"/>
                </a:lnTo>
                <a:lnTo>
                  <a:pt x="4513255" y="12700"/>
                </a:lnTo>
                <a:lnTo>
                  <a:pt x="4482382" y="0"/>
                </a:lnTo>
                <a:close/>
                <a:moveTo>
                  <a:pt x="4530288" y="25400"/>
                </a:moveTo>
                <a:lnTo>
                  <a:pt x="4468921" y="25400"/>
                </a:lnTo>
                <a:lnTo>
                  <a:pt x="4530042" y="50800"/>
                </a:lnTo>
                <a:lnTo>
                  <a:pt x="4555812" y="76200"/>
                </a:lnTo>
                <a:lnTo>
                  <a:pt x="4594491" y="139700"/>
                </a:lnTo>
                <a:lnTo>
                  <a:pt x="4608243" y="177800"/>
                </a:lnTo>
                <a:lnTo>
                  <a:pt x="4618831" y="215900"/>
                </a:lnTo>
                <a:lnTo>
                  <a:pt x="4626676" y="279400"/>
                </a:lnTo>
                <a:lnTo>
                  <a:pt x="4632201" y="330200"/>
                </a:lnTo>
                <a:lnTo>
                  <a:pt x="4635826" y="393700"/>
                </a:lnTo>
                <a:lnTo>
                  <a:pt x="4637973" y="469900"/>
                </a:lnTo>
                <a:lnTo>
                  <a:pt x="4638408" y="482600"/>
                </a:lnTo>
                <a:lnTo>
                  <a:pt x="4638800" y="520700"/>
                </a:lnTo>
                <a:lnTo>
                  <a:pt x="4639152" y="546100"/>
                </a:lnTo>
                <a:lnTo>
                  <a:pt x="4639464" y="571500"/>
                </a:lnTo>
                <a:lnTo>
                  <a:pt x="4639978" y="647700"/>
                </a:lnTo>
                <a:lnTo>
                  <a:pt x="4640181" y="685800"/>
                </a:lnTo>
                <a:lnTo>
                  <a:pt x="4640352" y="723900"/>
                </a:lnTo>
                <a:lnTo>
                  <a:pt x="4640489" y="762000"/>
                </a:lnTo>
                <a:lnTo>
                  <a:pt x="4640615" y="825500"/>
                </a:lnTo>
                <a:lnTo>
                  <a:pt x="4640741" y="977900"/>
                </a:lnTo>
                <a:lnTo>
                  <a:pt x="4640616" y="1155700"/>
                </a:lnTo>
                <a:lnTo>
                  <a:pt x="4640405" y="1295400"/>
                </a:lnTo>
                <a:lnTo>
                  <a:pt x="4640141" y="1409700"/>
                </a:lnTo>
                <a:lnTo>
                  <a:pt x="4637112" y="2336800"/>
                </a:lnTo>
                <a:lnTo>
                  <a:pt x="4635987" y="2768600"/>
                </a:lnTo>
                <a:lnTo>
                  <a:pt x="4635598" y="2946400"/>
                </a:lnTo>
                <a:lnTo>
                  <a:pt x="4635415" y="3060700"/>
                </a:lnTo>
                <a:lnTo>
                  <a:pt x="4635330" y="3327400"/>
                </a:lnTo>
                <a:lnTo>
                  <a:pt x="4635454" y="3403600"/>
                </a:lnTo>
                <a:lnTo>
                  <a:pt x="4635660" y="3479800"/>
                </a:lnTo>
                <a:lnTo>
                  <a:pt x="4635959" y="3543300"/>
                </a:lnTo>
                <a:lnTo>
                  <a:pt x="4636191" y="3581400"/>
                </a:lnTo>
                <a:lnTo>
                  <a:pt x="4636461" y="3619500"/>
                </a:lnTo>
                <a:lnTo>
                  <a:pt x="4637128" y="3670300"/>
                </a:lnTo>
                <a:lnTo>
                  <a:pt x="4637527" y="3708400"/>
                </a:lnTo>
                <a:lnTo>
                  <a:pt x="4637973" y="3721100"/>
                </a:lnTo>
                <a:lnTo>
                  <a:pt x="4639068" y="3797300"/>
                </a:lnTo>
                <a:lnTo>
                  <a:pt x="4639180" y="3860800"/>
                </a:lnTo>
                <a:lnTo>
                  <a:pt x="4637746" y="3911600"/>
                </a:lnTo>
                <a:lnTo>
                  <a:pt x="4634202" y="3962400"/>
                </a:lnTo>
                <a:lnTo>
                  <a:pt x="4627986" y="4013200"/>
                </a:lnTo>
                <a:lnTo>
                  <a:pt x="4618533" y="4051300"/>
                </a:lnTo>
                <a:lnTo>
                  <a:pt x="4605280" y="4089400"/>
                </a:lnTo>
                <a:lnTo>
                  <a:pt x="4565120" y="4140200"/>
                </a:lnTo>
                <a:lnTo>
                  <a:pt x="4537086" y="4152900"/>
                </a:lnTo>
                <a:lnTo>
                  <a:pt x="4511643" y="4165600"/>
                </a:lnTo>
                <a:lnTo>
                  <a:pt x="4483782" y="4178300"/>
                </a:lnTo>
                <a:lnTo>
                  <a:pt x="4551861" y="4178300"/>
                </a:lnTo>
                <a:lnTo>
                  <a:pt x="4583611" y="4152900"/>
                </a:lnTo>
                <a:lnTo>
                  <a:pt x="4629167" y="4102100"/>
                </a:lnTo>
                <a:lnTo>
                  <a:pt x="4644240" y="4064000"/>
                </a:lnTo>
                <a:lnTo>
                  <a:pt x="4655019" y="4025900"/>
                </a:lnTo>
                <a:lnTo>
                  <a:pt x="4662137" y="3975100"/>
                </a:lnTo>
                <a:lnTo>
                  <a:pt x="4666228" y="3924300"/>
                </a:lnTo>
                <a:lnTo>
                  <a:pt x="4667925" y="3860800"/>
                </a:lnTo>
                <a:lnTo>
                  <a:pt x="4667859" y="3797300"/>
                </a:lnTo>
                <a:lnTo>
                  <a:pt x="4666664" y="3721100"/>
                </a:lnTo>
                <a:lnTo>
                  <a:pt x="4666248" y="3708400"/>
                </a:lnTo>
                <a:lnTo>
                  <a:pt x="4665876" y="3670300"/>
                </a:lnTo>
                <a:lnTo>
                  <a:pt x="4665254" y="3619500"/>
                </a:lnTo>
                <a:lnTo>
                  <a:pt x="4665001" y="3581400"/>
                </a:lnTo>
                <a:lnTo>
                  <a:pt x="4664605" y="3505200"/>
                </a:lnTo>
                <a:lnTo>
                  <a:pt x="4664316" y="3403600"/>
                </a:lnTo>
                <a:lnTo>
                  <a:pt x="4664197" y="3314700"/>
                </a:lnTo>
                <a:lnTo>
                  <a:pt x="4664308" y="3060700"/>
                </a:lnTo>
                <a:lnTo>
                  <a:pt x="4664497" y="2946400"/>
                </a:lnTo>
                <a:lnTo>
                  <a:pt x="4664901" y="2755900"/>
                </a:lnTo>
                <a:lnTo>
                  <a:pt x="4666209" y="2298700"/>
                </a:lnTo>
                <a:lnTo>
                  <a:pt x="4666637" y="2095500"/>
                </a:lnTo>
                <a:lnTo>
                  <a:pt x="4667870" y="1765300"/>
                </a:lnTo>
                <a:lnTo>
                  <a:pt x="4668990" y="1409700"/>
                </a:lnTo>
                <a:lnTo>
                  <a:pt x="4669270" y="1295400"/>
                </a:lnTo>
                <a:lnTo>
                  <a:pt x="4669492" y="1155700"/>
                </a:lnTo>
                <a:lnTo>
                  <a:pt x="4669600" y="1066800"/>
                </a:lnTo>
                <a:lnTo>
                  <a:pt x="4669481" y="825500"/>
                </a:lnTo>
                <a:lnTo>
                  <a:pt x="4669346" y="762000"/>
                </a:lnTo>
                <a:lnTo>
                  <a:pt x="4669198" y="723900"/>
                </a:lnTo>
                <a:lnTo>
                  <a:pt x="4668798" y="647700"/>
                </a:lnTo>
                <a:lnTo>
                  <a:pt x="4668543" y="609600"/>
                </a:lnTo>
                <a:lnTo>
                  <a:pt x="4668250" y="571500"/>
                </a:lnTo>
                <a:lnTo>
                  <a:pt x="4667542" y="520700"/>
                </a:lnTo>
                <a:lnTo>
                  <a:pt x="4667125" y="482600"/>
                </a:lnTo>
                <a:lnTo>
                  <a:pt x="4666664" y="469900"/>
                </a:lnTo>
                <a:lnTo>
                  <a:pt x="4664485" y="393700"/>
                </a:lnTo>
                <a:lnTo>
                  <a:pt x="4660617" y="330200"/>
                </a:lnTo>
                <a:lnTo>
                  <a:pt x="4654598" y="266700"/>
                </a:lnTo>
                <a:lnTo>
                  <a:pt x="4645962" y="215900"/>
                </a:lnTo>
                <a:lnTo>
                  <a:pt x="4634247" y="165100"/>
                </a:lnTo>
                <a:lnTo>
                  <a:pt x="4618989" y="127000"/>
                </a:lnTo>
                <a:lnTo>
                  <a:pt x="4599724" y="88900"/>
                </a:lnTo>
                <a:lnTo>
                  <a:pt x="4547321" y="38100"/>
                </a:lnTo>
                <a:lnTo>
                  <a:pt x="4530288" y="25400"/>
                </a:lnTo>
                <a:close/>
              </a:path>
            </a:pathLst>
          </a:custGeom>
          <a:solidFill>
            <a:srgbClr val="FFFFFF">
              <a:alpha val="19000"/>
            </a:srgbClr>
          </a:solidFill>
          <a:ln w="0">
            <a:noFill/>
          </a:ln>
        </p:spPr>
        <p:style>
          <a:lnRef idx="0">
            <a:scrgbClr r="0" g="0" b="0"/>
          </a:lnRef>
          <a:fillRef idx="0">
            <a:scrgbClr r="0" g="0" b="0"/>
          </a:fillRef>
          <a:effectRef idx="0">
            <a:scrgbClr r="0" g="0" b="0"/>
          </a:effectRef>
          <a:fontRef idx="minor"/>
        </p:style>
      </p:sp>
      <p:sp>
        <p:nvSpPr>
          <p:cNvPr id="78" name="CustomShape 3"/>
          <p:cNvSpPr/>
          <p:nvPr/>
        </p:nvSpPr>
        <p:spPr>
          <a:xfrm>
            <a:off x="0" y="4874760"/>
            <a:ext cx="5135760" cy="6433560"/>
          </a:xfrm>
          <a:custGeom>
            <a:avLst/>
            <a:gdLst/>
            <a:ahLst/>
            <a:cxnLst/>
            <a:rect l="l" t="t" r="r" b="b"/>
            <a:pathLst>
              <a:path w="5136515" h="6434455">
                <a:moveTo>
                  <a:pt x="0" y="5456065"/>
                </a:moveTo>
                <a:lnTo>
                  <a:pt x="0" y="5503856"/>
                </a:lnTo>
                <a:lnTo>
                  <a:pt x="2022029" y="6433827"/>
                </a:lnTo>
                <a:lnTo>
                  <a:pt x="2126244" y="6433827"/>
                </a:lnTo>
                <a:lnTo>
                  <a:pt x="0" y="5456065"/>
                </a:lnTo>
                <a:close/>
                <a:moveTo>
                  <a:pt x="4866295" y="40600"/>
                </a:moveTo>
                <a:lnTo>
                  <a:pt x="4669270" y="40600"/>
                </a:lnTo>
                <a:lnTo>
                  <a:pt x="4704381" y="41814"/>
                </a:lnTo>
                <a:lnTo>
                  <a:pt x="4738010" y="45429"/>
                </a:lnTo>
                <a:lnTo>
                  <a:pt x="4800937" y="60074"/>
                </a:lnTo>
                <a:lnTo>
                  <a:pt x="4862024" y="87167"/>
                </a:lnTo>
                <a:lnTo>
                  <a:pt x="4917228" y="127837"/>
                </a:lnTo>
                <a:lnTo>
                  <a:pt x="4962286" y="180509"/>
                </a:lnTo>
                <a:lnTo>
                  <a:pt x="4998237" y="245581"/>
                </a:lnTo>
                <a:lnTo>
                  <a:pt x="5013121" y="282890"/>
                </a:lnTo>
                <a:lnTo>
                  <a:pt x="5026117" y="323448"/>
                </a:lnTo>
                <a:lnTo>
                  <a:pt x="5037355" y="367304"/>
                </a:lnTo>
                <a:lnTo>
                  <a:pt x="5046965" y="414507"/>
                </a:lnTo>
                <a:lnTo>
                  <a:pt x="5055076" y="465107"/>
                </a:lnTo>
                <a:lnTo>
                  <a:pt x="5061818" y="519154"/>
                </a:lnTo>
                <a:lnTo>
                  <a:pt x="5067320" y="576697"/>
                </a:lnTo>
                <a:lnTo>
                  <a:pt x="5071713" y="637785"/>
                </a:lnTo>
                <a:lnTo>
                  <a:pt x="5075126" y="702469"/>
                </a:lnTo>
                <a:lnTo>
                  <a:pt x="5077704" y="771391"/>
                </a:lnTo>
                <a:lnTo>
                  <a:pt x="5079532" y="842820"/>
                </a:lnTo>
                <a:lnTo>
                  <a:pt x="5080413" y="889604"/>
                </a:lnTo>
                <a:lnTo>
                  <a:pt x="5081198" y="942895"/>
                </a:lnTo>
                <a:lnTo>
                  <a:pt x="5081890" y="1002415"/>
                </a:lnTo>
                <a:lnTo>
                  <a:pt x="5082492" y="1067885"/>
                </a:lnTo>
                <a:lnTo>
                  <a:pt x="5083009" y="1139026"/>
                </a:lnTo>
                <a:lnTo>
                  <a:pt x="5083443" y="1215560"/>
                </a:lnTo>
                <a:lnTo>
                  <a:pt x="5083811" y="1300669"/>
                </a:lnTo>
                <a:lnTo>
                  <a:pt x="5084080" y="1383306"/>
                </a:lnTo>
                <a:lnTo>
                  <a:pt x="5084292" y="1474728"/>
                </a:lnTo>
                <a:lnTo>
                  <a:pt x="5084424" y="1562981"/>
                </a:lnTo>
                <a:lnTo>
                  <a:pt x="5084499" y="1878873"/>
                </a:lnTo>
                <a:lnTo>
                  <a:pt x="5084348" y="2044209"/>
                </a:lnTo>
                <a:lnTo>
                  <a:pt x="5084092" y="2216167"/>
                </a:lnTo>
                <a:lnTo>
                  <a:pt x="5083607" y="2453128"/>
                </a:lnTo>
                <a:lnTo>
                  <a:pt x="5082815" y="2759020"/>
                </a:lnTo>
                <a:lnTo>
                  <a:pt x="5081252" y="3260580"/>
                </a:lnTo>
                <a:lnTo>
                  <a:pt x="5079531" y="3761600"/>
                </a:lnTo>
                <a:lnTo>
                  <a:pt x="5078254" y="4156321"/>
                </a:lnTo>
                <a:lnTo>
                  <a:pt x="5076179" y="4941732"/>
                </a:lnTo>
                <a:lnTo>
                  <a:pt x="5075500" y="5250554"/>
                </a:lnTo>
                <a:lnTo>
                  <a:pt x="5075189" y="5428261"/>
                </a:lnTo>
                <a:lnTo>
                  <a:pt x="5075010" y="5567376"/>
                </a:lnTo>
                <a:lnTo>
                  <a:pt x="5074892" y="5968005"/>
                </a:lnTo>
                <a:lnTo>
                  <a:pt x="5075002" y="6064468"/>
                </a:lnTo>
                <a:lnTo>
                  <a:pt x="5075179" y="6156551"/>
                </a:lnTo>
                <a:lnTo>
                  <a:pt x="5075427" y="6244018"/>
                </a:lnTo>
                <a:lnTo>
                  <a:pt x="5075751" y="6326632"/>
                </a:lnTo>
                <a:lnTo>
                  <a:pt x="5076155" y="6404157"/>
                </a:lnTo>
                <a:lnTo>
                  <a:pt x="5076343" y="6433827"/>
                </a:lnTo>
                <a:lnTo>
                  <a:pt x="5128359" y="6433827"/>
                </a:lnTo>
                <a:lnTo>
                  <a:pt x="5127965" y="6365748"/>
                </a:lnTo>
                <a:lnTo>
                  <a:pt x="5127580" y="6277168"/>
                </a:lnTo>
                <a:lnTo>
                  <a:pt x="5127328" y="6200625"/>
                </a:lnTo>
                <a:lnTo>
                  <a:pt x="5127119" y="6110842"/>
                </a:lnTo>
                <a:lnTo>
                  <a:pt x="5126940" y="5968005"/>
                </a:lnTo>
                <a:lnTo>
                  <a:pt x="5127057" y="5567376"/>
                </a:lnTo>
                <a:lnTo>
                  <a:pt x="5127148" y="5485941"/>
                </a:lnTo>
                <a:lnTo>
                  <a:pt x="5127547" y="5250480"/>
                </a:lnTo>
                <a:lnTo>
                  <a:pt x="5128239" y="4941713"/>
                </a:lnTo>
                <a:lnTo>
                  <a:pt x="5130410" y="4156164"/>
                </a:lnTo>
                <a:lnTo>
                  <a:pt x="5131468" y="3761464"/>
                </a:lnTo>
                <a:lnTo>
                  <a:pt x="5133789" y="3071600"/>
                </a:lnTo>
                <a:lnTo>
                  <a:pt x="5134890" y="2697075"/>
                </a:lnTo>
                <a:lnTo>
                  <a:pt x="5135497" y="2452988"/>
                </a:lnTo>
                <a:lnTo>
                  <a:pt x="5135970" y="2215980"/>
                </a:lnTo>
                <a:lnTo>
                  <a:pt x="5136218" y="2044209"/>
                </a:lnTo>
                <a:lnTo>
                  <a:pt x="5136362" y="1878873"/>
                </a:lnTo>
                <a:lnTo>
                  <a:pt x="5136282" y="1562981"/>
                </a:lnTo>
                <a:lnTo>
                  <a:pt x="5136149" y="1474728"/>
                </a:lnTo>
                <a:lnTo>
                  <a:pt x="5135939" y="1383306"/>
                </a:lnTo>
                <a:lnTo>
                  <a:pt x="5135618" y="1286941"/>
                </a:lnTo>
                <a:lnTo>
                  <a:pt x="5135104" y="1176185"/>
                </a:lnTo>
                <a:lnTo>
                  <a:pt x="5134637" y="1102285"/>
                </a:lnTo>
                <a:lnTo>
                  <a:pt x="5134087" y="1033915"/>
                </a:lnTo>
                <a:lnTo>
                  <a:pt x="5133410" y="967913"/>
                </a:lnTo>
                <a:lnTo>
                  <a:pt x="5132726" y="914748"/>
                </a:lnTo>
                <a:lnTo>
                  <a:pt x="5131911" y="864780"/>
                </a:lnTo>
                <a:lnTo>
                  <a:pt x="5129674" y="771391"/>
                </a:lnTo>
                <a:lnTo>
                  <a:pt x="5127157" y="703998"/>
                </a:lnTo>
                <a:lnTo>
                  <a:pt x="5123794" y="639974"/>
                </a:lnTo>
                <a:lnTo>
                  <a:pt x="5119462" y="579273"/>
                </a:lnTo>
                <a:lnTo>
                  <a:pt x="5114040" y="521847"/>
                </a:lnTo>
                <a:lnTo>
                  <a:pt x="5107406" y="467648"/>
                </a:lnTo>
                <a:lnTo>
                  <a:pt x="5099437" y="416629"/>
                </a:lnTo>
                <a:lnTo>
                  <a:pt x="5090007" y="368725"/>
                </a:lnTo>
                <a:lnTo>
                  <a:pt x="5079007" y="323942"/>
                </a:lnTo>
                <a:lnTo>
                  <a:pt x="5066302" y="282178"/>
                </a:lnTo>
                <a:lnTo>
                  <a:pt x="5051774" y="243404"/>
                </a:lnTo>
                <a:lnTo>
                  <a:pt x="5035302" y="207573"/>
                </a:lnTo>
                <a:lnTo>
                  <a:pt x="4996034" y="144548"/>
                </a:lnTo>
                <a:lnTo>
                  <a:pt x="4947523" y="92724"/>
                </a:lnTo>
                <a:lnTo>
                  <a:pt x="4888791" y="51721"/>
                </a:lnTo>
                <a:lnTo>
                  <a:pt x="4866295" y="40600"/>
                </a:lnTo>
                <a:close/>
                <a:moveTo>
                  <a:pt x="4688531" y="0"/>
                </a:moveTo>
                <a:lnTo>
                  <a:pt x="4612918" y="2245"/>
                </a:lnTo>
                <a:lnTo>
                  <a:pt x="4573076" y="6667"/>
                </a:lnTo>
                <a:lnTo>
                  <a:pt x="4531835" y="13222"/>
                </a:lnTo>
                <a:lnTo>
                  <a:pt x="4489165" y="21861"/>
                </a:lnTo>
                <a:lnTo>
                  <a:pt x="4445034" y="32536"/>
                </a:lnTo>
                <a:lnTo>
                  <a:pt x="4399410" y="45198"/>
                </a:lnTo>
                <a:lnTo>
                  <a:pt x="4352262" y="59796"/>
                </a:lnTo>
                <a:lnTo>
                  <a:pt x="4303558" y="76283"/>
                </a:lnTo>
                <a:lnTo>
                  <a:pt x="4253268" y="94609"/>
                </a:lnTo>
                <a:lnTo>
                  <a:pt x="4201360" y="114725"/>
                </a:lnTo>
                <a:lnTo>
                  <a:pt x="4147802" y="136582"/>
                </a:lnTo>
                <a:lnTo>
                  <a:pt x="4092564" y="160131"/>
                </a:lnTo>
                <a:lnTo>
                  <a:pt x="4035614" y="185323"/>
                </a:lnTo>
                <a:lnTo>
                  <a:pt x="3976920" y="212109"/>
                </a:lnTo>
                <a:lnTo>
                  <a:pt x="3916451" y="240439"/>
                </a:lnTo>
                <a:lnTo>
                  <a:pt x="3651367" y="368743"/>
                </a:lnTo>
                <a:lnTo>
                  <a:pt x="3308431" y="530871"/>
                </a:lnTo>
                <a:lnTo>
                  <a:pt x="0" y="2046312"/>
                </a:lnTo>
                <a:lnTo>
                  <a:pt x="0" y="2093846"/>
                </a:lnTo>
                <a:lnTo>
                  <a:pt x="3299366" y="583003"/>
                </a:lnTo>
                <a:lnTo>
                  <a:pt x="3727813" y="380272"/>
                </a:lnTo>
                <a:lnTo>
                  <a:pt x="3751704" y="368725"/>
                </a:lnTo>
                <a:lnTo>
                  <a:pt x="3945014" y="274973"/>
                </a:lnTo>
                <a:lnTo>
                  <a:pt x="4005839" y="246450"/>
                </a:lnTo>
                <a:lnTo>
                  <a:pt x="4064747" y="219542"/>
                </a:lnTo>
                <a:lnTo>
                  <a:pt x="4121766" y="194302"/>
                </a:lnTo>
                <a:lnTo>
                  <a:pt x="4176926" y="170782"/>
                </a:lnTo>
                <a:lnTo>
                  <a:pt x="4230256" y="149035"/>
                </a:lnTo>
                <a:lnTo>
                  <a:pt x="4281785" y="129113"/>
                </a:lnTo>
                <a:lnTo>
                  <a:pt x="4331541" y="111069"/>
                </a:lnTo>
                <a:lnTo>
                  <a:pt x="4379554" y="94955"/>
                </a:lnTo>
                <a:lnTo>
                  <a:pt x="4425853" y="80823"/>
                </a:lnTo>
                <a:lnTo>
                  <a:pt x="4470466" y="68726"/>
                </a:lnTo>
                <a:lnTo>
                  <a:pt x="4513423" y="58717"/>
                </a:lnTo>
                <a:lnTo>
                  <a:pt x="4554753" y="50847"/>
                </a:lnTo>
                <a:lnTo>
                  <a:pt x="4594485" y="45169"/>
                </a:lnTo>
                <a:lnTo>
                  <a:pt x="4632647" y="41736"/>
                </a:lnTo>
                <a:lnTo>
                  <a:pt x="4669270" y="40600"/>
                </a:lnTo>
                <a:lnTo>
                  <a:pt x="4866295" y="40600"/>
                </a:lnTo>
                <a:lnTo>
                  <a:pt x="4855287" y="35158"/>
                </a:lnTo>
                <a:lnTo>
                  <a:pt x="4824357" y="23270"/>
                </a:lnTo>
                <a:lnTo>
                  <a:pt x="4792247" y="13860"/>
                </a:lnTo>
                <a:lnTo>
                  <a:pt x="4758927" y="6877"/>
                </a:lnTo>
                <a:lnTo>
                  <a:pt x="4724366" y="2273"/>
                </a:lnTo>
                <a:lnTo>
                  <a:pt x="4688531" y="0"/>
                </a:lnTo>
                <a:close/>
              </a:path>
            </a:pathLst>
          </a:custGeom>
          <a:solidFill>
            <a:srgbClr val="FFFFFF">
              <a:alpha val="19000"/>
            </a:srgbClr>
          </a:solidFill>
          <a:ln w="0">
            <a:noFill/>
          </a:ln>
        </p:spPr>
        <p:style>
          <a:lnRef idx="0">
            <a:scrgbClr r="0" g="0" b="0"/>
          </a:lnRef>
          <a:fillRef idx="0">
            <a:scrgbClr r="0" g="0" b="0"/>
          </a:fillRef>
          <a:effectRef idx="0">
            <a:scrgbClr r="0" g="0" b="0"/>
          </a:effectRef>
          <a:fontRef idx="minor"/>
        </p:style>
      </p:sp>
      <p:sp>
        <p:nvSpPr>
          <p:cNvPr id="79" name="CustomShape 4"/>
          <p:cNvSpPr/>
          <p:nvPr/>
        </p:nvSpPr>
        <p:spPr>
          <a:xfrm>
            <a:off x="2745000" y="7155720"/>
            <a:ext cx="5943600" cy="4152240"/>
          </a:xfrm>
          <a:custGeom>
            <a:avLst/>
            <a:gdLst/>
            <a:ahLst/>
            <a:cxnLst/>
            <a:rect l="l" t="t" r="r" b="b"/>
            <a:pathLst>
              <a:path w="5944234" h="4152900">
                <a:moveTo>
                  <a:pt x="338041" y="0"/>
                </a:moveTo>
                <a:lnTo>
                  <a:pt x="235128" y="0"/>
                </a:lnTo>
                <a:lnTo>
                  <a:pt x="205093" y="12700"/>
                </a:lnTo>
                <a:lnTo>
                  <a:pt x="176799" y="12700"/>
                </a:lnTo>
                <a:lnTo>
                  <a:pt x="150007" y="25400"/>
                </a:lnTo>
                <a:lnTo>
                  <a:pt x="118132" y="50800"/>
                </a:lnTo>
                <a:lnTo>
                  <a:pt x="91044" y="63500"/>
                </a:lnTo>
                <a:lnTo>
                  <a:pt x="49757" y="127000"/>
                </a:lnTo>
                <a:lnTo>
                  <a:pt x="34820" y="165100"/>
                </a:lnTo>
                <a:lnTo>
                  <a:pt x="23196" y="203200"/>
                </a:lnTo>
                <a:lnTo>
                  <a:pt x="14516" y="241300"/>
                </a:lnTo>
                <a:lnTo>
                  <a:pt x="8410" y="292100"/>
                </a:lnTo>
                <a:lnTo>
                  <a:pt x="4511" y="342900"/>
                </a:lnTo>
                <a:lnTo>
                  <a:pt x="2450" y="406400"/>
                </a:lnTo>
                <a:lnTo>
                  <a:pt x="1857" y="457200"/>
                </a:lnTo>
                <a:lnTo>
                  <a:pt x="2364" y="533400"/>
                </a:lnTo>
                <a:lnTo>
                  <a:pt x="3603" y="596900"/>
                </a:lnTo>
                <a:lnTo>
                  <a:pt x="4032" y="622300"/>
                </a:lnTo>
                <a:lnTo>
                  <a:pt x="4427" y="647700"/>
                </a:lnTo>
                <a:lnTo>
                  <a:pt x="4789" y="673100"/>
                </a:lnTo>
                <a:lnTo>
                  <a:pt x="5119" y="711200"/>
                </a:lnTo>
                <a:lnTo>
                  <a:pt x="5418" y="736600"/>
                </a:lnTo>
                <a:lnTo>
                  <a:pt x="5998" y="825500"/>
                </a:lnTo>
                <a:lnTo>
                  <a:pt x="6263" y="876300"/>
                </a:lnTo>
                <a:lnTo>
                  <a:pt x="6616" y="965200"/>
                </a:lnTo>
                <a:lnTo>
                  <a:pt x="6789" y="1054100"/>
                </a:lnTo>
                <a:lnTo>
                  <a:pt x="6876" y="1358900"/>
                </a:lnTo>
                <a:lnTo>
                  <a:pt x="6681" y="1524000"/>
                </a:lnTo>
                <a:lnTo>
                  <a:pt x="6322" y="1714500"/>
                </a:lnTo>
                <a:lnTo>
                  <a:pt x="5759" y="1955800"/>
                </a:lnTo>
                <a:lnTo>
                  <a:pt x="3517" y="2705100"/>
                </a:lnTo>
                <a:lnTo>
                  <a:pt x="1673" y="3251200"/>
                </a:lnTo>
                <a:lnTo>
                  <a:pt x="989" y="3479800"/>
                </a:lnTo>
                <a:lnTo>
                  <a:pt x="548" y="3657600"/>
                </a:lnTo>
                <a:lnTo>
                  <a:pt x="187" y="3860800"/>
                </a:lnTo>
                <a:lnTo>
                  <a:pt x="74" y="3949700"/>
                </a:lnTo>
                <a:lnTo>
                  <a:pt x="0" y="4152900"/>
                </a:lnTo>
                <a:lnTo>
                  <a:pt x="36879" y="4152900"/>
                </a:lnTo>
                <a:lnTo>
                  <a:pt x="36951" y="3949700"/>
                </a:lnTo>
                <a:lnTo>
                  <a:pt x="37137" y="3810000"/>
                </a:lnTo>
                <a:lnTo>
                  <a:pt x="37411" y="3657600"/>
                </a:lnTo>
                <a:lnTo>
                  <a:pt x="37839" y="3479800"/>
                </a:lnTo>
                <a:lnTo>
                  <a:pt x="38732" y="3175000"/>
                </a:lnTo>
                <a:lnTo>
                  <a:pt x="40594" y="2603500"/>
                </a:lnTo>
                <a:lnTo>
                  <a:pt x="42622" y="1892300"/>
                </a:lnTo>
                <a:lnTo>
                  <a:pt x="43068" y="1701800"/>
                </a:lnTo>
                <a:lnTo>
                  <a:pt x="43415" y="1524000"/>
                </a:lnTo>
                <a:lnTo>
                  <a:pt x="43628" y="1358900"/>
                </a:lnTo>
                <a:lnTo>
                  <a:pt x="43512" y="1016000"/>
                </a:lnTo>
                <a:lnTo>
                  <a:pt x="43406" y="965200"/>
                </a:lnTo>
                <a:lnTo>
                  <a:pt x="43171" y="901700"/>
                </a:lnTo>
                <a:lnTo>
                  <a:pt x="42935" y="850900"/>
                </a:lnTo>
                <a:lnTo>
                  <a:pt x="42483" y="774700"/>
                </a:lnTo>
                <a:lnTo>
                  <a:pt x="42213" y="736600"/>
                </a:lnTo>
                <a:lnTo>
                  <a:pt x="41911" y="711200"/>
                </a:lnTo>
                <a:lnTo>
                  <a:pt x="41578" y="673100"/>
                </a:lnTo>
                <a:lnTo>
                  <a:pt x="41212" y="647700"/>
                </a:lnTo>
                <a:lnTo>
                  <a:pt x="40812" y="622300"/>
                </a:lnTo>
                <a:lnTo>
                  <a:pt x="40377" y="596900"/>
                </a:lnTo>
                <a:lnTo>
                  <a:pt x="39130" y="520700"/>
                </a:lnTo>
                <a:lnTo>
                  <a:pt x="38682" y="457200"/>
                </a:lnTo>
                <a:lnTo>
                  <a:pt x="39444" y="393700"/>
                </a:lnTo>
                <a:lnTo>
                  <a:pt x="41831" y="330200"/>
                </a:lnTo>
                <a:lnTo>
                  <a:pt x="46255" y="279400"/>
                </a:lnTo>
                <a:lnTo>
                  <a:pt x="53130" y="228600"/>
                </a:lnTo>
                <a:lnTo>
                  <a:pt x="62869" y="190500"/>
                </a:lnTo>
                <a:lnTo>
                  <a:pt x="75885" y="152400"/>
                </a:lnTo>
                <a:lnTo>
                  <a:pt x="92590" y="127000"/>
                </a:lnTo>
                <a:lnTo>
                  <a:pt x="113400" y="88900"/>
                </a:lnTo>
                <a:lnTo>
                  <a:pt x="138725" y="76200"/>
                </a:lnTo>
                <a:lnTo>
                  <a:pt x="168980" y="50800"/>
                </a:lnTo>
                <a:lnTo>
                  <a:pt x="194628" y="38100"/>
                </a:lnTo>
                <a:lnTo>
                  <a:pt x="222178" y="38100"/>
                </a:lnTo>
                <a:lnTo>
                  <a:pt x="251896" y="25400"/>
                </a:lnTo>
                <a:lnTo>
                  <a:pt x="419695" y="25400"/>
                </a:lnTo>
                <a:lnTo>
                  <a:pt x="377405" y="12700"/>
                </a:lnTo>
                <a:lnTo>
                  <a:pt x="338041" y="0"/>
                </a:lnTo>
                <a:close/>
                <a:moveTo>
                  <a:pt x="419695" y="25400"/>
                </a:moveTo>
                <a:lnTo>
                  <a:pt x="284047" y="25400"/>
                </a:lnTo>
                <a:lnTo>
                  <a:pt x="318896" y="38100"/>
                </a:lnTo>
                <a:lnTo>
                  <a:pt x="356710" y="38100"/>
                </a:lnTo>
                <a:lnTo>
                  <a:pt x="397752" y="50800"/>
                </a:lnTo>
                <a:lnTo>
                  <a:pt x="442288" y="63500"/>
                </a:lnTo>
                <a:lnTo>
                  <a:pt x="490584" y="76200"/>
                </a:lnTo>
                <a:lnTo>
                  <a:pt x="542905" y="88900"/>
                </a:lnTo>
                <a:lnTo>
                  <a:pt x="599515" y="114300"/>
                </a:lnTo>
                <a:lnTo>
                  <a:pt x="660681" y="139700"/>
                </a:lnTo>
                <a:lnTo>
                  <a:pt x="726668" y="165100"/>
                </a:lnTo>
                <a:lnTo>
                  <a:pt x="797740" y="190500"/>
                </a:lnTo>
                <a:lnTo>
                  <a:pt x="874163" y="228600"/>
                </a:lnTo>
                <a:lnTo>
                  <a:pt x="897036" y="241300"/>
                </a:lnTo>
                <a:lnTo>
                  <a:pt x="921412" y="241300"/>
                </a:lnTo>
                <a:lnTo>
                  <a:pt x="947259" y="254000"/>
                </a:lnTo>
                <a:lnTo>
                  <a:pt x="974543" y="266700"/>
                </a:lnTo>
                <a:lnTo>
                  <a:pt x="1003235" y="279400"/>
                </a:lnTo>
                <a:lnTo>
                  <a:pt x="1033301" y="292100"/>
                </a:lnTo>
                <a:lnTo>
                  <a:pt x="1064709" y="304800"/>
                </a:lnTo>
                <a:lnTo>
                  <a:pt x="1097428" y="330200"/>
                </a:lnTo>
                <a:lnTo>
                  <a:pt x="1131426" y="342900"/>
                </a:lnTo>
                <a:lnTo>
                  <a:pt x="1166670" y="355600"/>
                </a:lnTo>
                <a:lnTo>
                  <a:pt x="1240771" y="393700"/>
                </a:lnTo>
                <a:lnTo>
                  <a:pt x="1319475" y="419100"/>
                </a:lnTo>
                <a:lnTo>
                  <a:pt x="1402526" y="457200"/>
                </a:lnTo>
                <a:lnTo>
                  <a:pt x="1489669" y="508000"/>
                </a:lnTo>
                <a:lnTo>
                  <a:pt x="1580647" y="546100"/>
                </a:lnTo>
                <a:lnTo>
                  <a:pt x="1675205" y="584200"/>
                </a:lnTo>
                <a:lnTo>
                  <a:pt x="1773087" y="635000"/>
                </a:lnTo>
                <a:lnTo>
                  <a:pt x="1874038" y="673100"/>
                </a:lnTo>
                <a:lnTo>
                  <a:pt x="1977802" y="723900"/>
                </a:lnTo>
                <a:lnTo>
                  <a:pt x="2138161" y="800100"/>
                </a:lnTo>
                <a:lnTo>
                  <a:pt x="2303410" y="876300"/>
                </a:lnTo>
                <a:lnTo>
                  <a:pt x="2645125" y="1028700"/>
                </a:lnTo>
                <a:lnTo>
                  <a:pt x="2878473" y="1143000"/>
                </a:lnTo>
                <a:lnTo>
                  <a:pt x="3113865" y="1244600"/>
                </a:lnTo>
                <a:lnTo>
                  <a:pt x="3349253" y="1358900"/>
                </a:lnTo>
                <a:lnTo>
                  <a:pt x="3868268" y="1587500"/>
                </a:lnTo>
                <a:lnTo>
                  <a:pt x="4143548" y="1714500"/>
                </a:lnTo>
                <a:lnTo>
                  <a:pt x="4404438" y="1841500"/>
                </a:lnTo>
                <a:lnTo>
                  <a:pt x="4646940" y="1955800"/>
                </a:lnTo>
                <a:lnTo>
                  <a:pt x="4825017" y="2032000"/>
                </a:lnTo>
                <a:lnTo>
                  <a:pt x="4986723" y="2108200"/>
                </a:lnTo>
                <a:lnTo>
                  <a:pt x="5130010" y="2184400"/>
                </a:lnTo>
                <a:lnTo>
                  <a:pt x="5224159" y="2222500"/>
                </a:lnTo>
                <a:lnTo>
                  <a:pt x="5305933" y="2260600"/>
                </a:lnTo>
                <a:lnTo>
                  <a:pt x="5353148" y="2286000"/>
                </a:lnTo>
                <a:lnTo>
                  <a:pt x="5394224" y="2298700"/>
                </a:lnTo>
                <a:lnTo>
                  <a:pt x="5467140" y="2336800"/>
                </a:lnTo>
                <a:lnTo>
                  <a:pt x="5534136" y="2374900"/>
                </a:lnTo>
                <a:lnTo>
                  <a:pt x="5595295" y="2400300"/>
                </a:lnTo>
                <a:lnTo>
                  <a:pt x="5650701" y="2425700"/>
                </a:lnTo>
                <a:lnTo>
                  <a:pt x="5700440" y="2463800"/>
                </a:lnTo>
                <a:lnTo>
                  <a:pt x="5744595" y="2489200"/>
                </a:lnTo>
                <a:lnTo>
                  <a:pt x="5783250" y="2514600"/>
                </a:lnTo>
                <a:lnTo>
                  <a:pt x="5816490" y="2540000"/>
                </a:lnTo>
                <a:lnTo>
                  <a:pt x="5844398" y="2565400"/>
                </a:lnTo>
                <a:lnTo>
                  <a:pt x="5867058" y="2578100"/>
                </a:lnTo>
                <a:lnTo>
                  <a:pt x="5884556" y="2603500"/>
                </a:lnTo>
                <a:lnTo>
                  <a:pt x="5896974" y="2628900"/>
                </a:lnTo>
                <a:lnTo>
                  <a:pt x="5904398" y="2654300"/>
                </a:lnTo>
                <a:lnTo>
                  <a:pt x="5906910" y="2679700"/>
                </a:lnTo>
                <a:lnTo>
                  <a:pt x="5903843" y="2705100"/>
                </a:lnTo>
                <a:lnTo>
                  <a:pt x="5894411" y="2743200"/>
                </a:lnTo>
                <a:lnTo>
                  <a:pt x="5856504" y="2794000"/>
                </a:lnTo>
                <a:lnTo>
                  <a:pt x="5828057" y="2819400"/>
                </a:lnTo>
                <a:lnTo>
                  <a:pt x="5793300" y="2844800"/>
                </a:lnTo>
                <a:lnTo>
                  <a:pt x="5752246" y="2870200"/>
                </a:lnTo>
                <a:lnTo>
                  <a:pt x="5704909" y="2908300"/>
                </a:lnTo>
                <a:lnTo>
                  <a:pt x="5651303" y="2933700"/>
                </a:lnTo>
                <a:lnTo>
                  <a:pt x="5591442" y="2959100"/>
                </a:lnTo>
                <a:lnTo>
                  <a:pt x="5525339" y="2997200"/>
                </a:lnTo>
                <a:lnTo>
                  <a:pt x="5453008" y="3035300"/>
                </a:lnTo>
                <a:lnTo>
                  <a:pt x="5431759" y="3048000"/>
                </a:lnTo>
                <a:lnTo>
                  <a:pt x="5408572" y="3048000"/>
                </a:lnTo>
                <a:lnTo>
                  <a:pt x="5383496" y="3060700"/>
                </a:lnTo>
                <a:lnTo>
                  <a:pt x="5356579" y="3073400"/>
                </a:lnTo>
                <a:lnTo>
                  <a:pt x="5327871" y="3086100"/>
                </a:lnTo>
                <a:lnTo>
                  <a:pt x="5297420" y="3111500"/>
                </a:lnTo>
                <a:lnTo>
                  <a:pt x="5265276" y="3124200"/>
                </a:lnTo>
                <a:lnTo>
                  <a:pt x="5231487" y="3136900"/>
                </a:lnTo>
                <a:lnTo>
                  <a:pt x="5159169" y="3175000"/>
                </a:lnTo>
                <a:lnTo>
                  <a:pt x="5080857" y="3200400"/>
                </a:lnTo>
                <a:lnTo>
                  <a:pt x="4996943" y="3238500"/>
                </a:lnTo>
                <a:lnTo>
                  <a:pt x="4907816" y="3289300"/>
                </a:lnTo>
                <a:lnTo>
                  <a:pt x="4765209" y="3352800"/>
                </a:lnTo>
                <a:lnTo>
                  <a:pt x="4613074" y="3416300"/>
                </a:lnTo>
                <a:lnTo>
                  <a:pt x="4341921" y="3543300"/>
                </a:lnTo>
                <a:lnTo>
                  <a:pt x="3755625" y="3810000"/>
                </a:lnTo>
                <a:lnTo>
                  <a:pt x="3687334" y="3835400"/>
                </a:lnTo>
                <a:lnTo>
                  <a:pt x="2989010" y="4152900"/>
                </a:lnTo>
                <a:lnTo>
                  <a:pt x="3063040" y="4152900"/>
                </a:lnTo>
                <a:lnTo>
                  <a:pt x="3705626" y="3860800"/>
                </a:lnTo>
                <a:lnTo>
                  <a:pt x="3773917" y="3835400"/>
                </a:lnTo>
                <a:lnTo>
                  <a:pt x="4471220" y="3517900"/>
                </a:lnTo>
                <a:lnTo>
                  <a:pt x="4631599" y="3441700"/>
                </a:lnTo>
                <a:lnTo>
                  <a:pt x="4783764" y="3378200"/>
                </a:lnTo>
                <a:lnTo>
                  <a:pt x="4879994" y="3327400"/>
                </a:lnTo>
                <a:lnTo>
                  <a:pt x="4971598" y="3289300"/>
                </a:lnTo>
                <a:lnTo>
                  <a:pt x="5058186" y="3251200"/>
                </a:lnTo>
                <a:lnTo>
                  <a:pt x="5139366" y="3213100"/>
                </a:lnTo>
                <a:lnTo>
                  <a:pt x="5214750" y="3175000"/>
                </a:lnTo>
                <a:lnTo>
                  <a:pt x="5250146" y="3162300"/>
                </a:lnTo>
                <a:lnTo>
                  <a:pt x="5283946" y="3149600"/>
                </a:lnTo>
                <a:lnTo>
                  <a:pt x="5316102" y="3136900"/>
                </a:lnTo>
                <a:lnTo>
                  <a:pt x="5346564" y="3111500"/>
                </a:lnTo>
                <a:lnTo>
                  <a:pt x="5375285" y="3098800"/>
                </a:lnTo>
                <a:lnTo>
                  <a:pt x="5402215" y="3086100"/>
                </a:lnTo>
                <a:lnTo>
                  <a:pt x="5427305" y="3073400"/>
                </a:lnTo>
                <a:lnTo>
                  <a:pt x="5450507" y="3073400"/>
                </a:lnTo>
                <a:lnTo>
                  <a:pt x="5471772" y="3060700"/>
                </a:lnTo>
                <a:lnTo>
                  <a:pt x="5541379" y="3022600"/>
                </a:lnTo>
                <a:lnTo>
                  <a:pt x="5605485" y="2997200"/>
                </a:lnTo>
                <a:lnTo>
                  <a:pt x="5664077" y="2959100"/>
                </a:lnTo>
                <a:lnTo>
                  <a:pt x="5717142" y="2933700"/>
                </a:lnTo>
                <a:lnTo>
                  <a:pt x="5764665" y="2908300"/>
                </a:lnTo>
                <a:lnTo>
                  <a:pt x="5806634" y="2870200"/>
                </a:lnTo>
                <a:lnTo>
                  <a:pt x="5843036" y="2844800"/>
                </a:lnTo>
                <a:lnTo>
                  <a:pt x="5873856" y="2819400"/>
                </a:lnTo>
                <a:lnTo>
                  <a:pt x="5918698" y="2768600"/>
                </a:lnTo>
                <a:lnTo>
                  <a:pt x="5941055" y="2705100"/>
                </a:lnTo>
                <a:lnTo>
                  <a:pt x="5943768" y="2679700"/>
                </a:lnTo>
                <a:lnTo>
                  <a:pt x="5941169" y="2654300"/>
                </a:lnTo>
                <a:lnTo>
                  <a:pt x="5920612" y="2603500"/>
                </a:lnTo>
                <a:lnTo>
                  <a:pt x="5879003" y="2552700"/>
                </a:lnTo>
                <a:lnTo>
                  <a:pt x="5850090" y="2527300"/>
                </a:lnTo>
                <a:lnTo>
                  <a:pt x="5815659" y="2489200"/>
                </a:lnTo>
                <a:lnTo>
                  <a:pt x="5775623" y="2463800"/>
                </a:lnTo>
                <a:lnTo>
                  <a:pt x="5729897" y="2438400"/>
                </a:lnTo>
                <a:lnTo>
                  <a:pt x="5678395" y="2413000"/>
                </a:lnTo>
                <a:lnTo>
                  <a:pt x="5621033" y="2374900"/>
                </a:lnTo>
                <a:lnTo>
                  <a:pt x="5557724" y="2349500"/>
                </a:lnTo>
                <a:lnTo>
                  <a:pt x="5488383" y="2311400"/>
                </a:lnTo>
                <a:lnTo>
                  <a:pt x="5412925" y="2273300"/>
                </a:lnTo>
                <a:lnTo>
                  <a:pt x="5371835" y="2260600"/>
                </a:lnTo>
                <a:lnTo>
                  <a:pt x="5324604" y="2235200"/>
                </a:lnTo>
                <a:lnTo>
                  <a:pt x="5242803" y="2197100"/>
                </a:lnTo>
                <a:lnTo>
                  <a:pt x="5148625" y="2159000"/>
                </a:lnTo>
                <a:lnTo>
                  <a:pt x="5005292" y="2082800"/>
                </a:lnTo>
                <a:lnTo>
                  <a:pt x="4843536" y="2006600"/>
                </a:lnTo>
                <a:lnTo>
                  <a:pt x="4665404" y="1930400"/>
                </a:lnTo>
                <a:lnTo>
                  <a:pt x="4472943" y="1841500"/>
                </a:lnTo>
                <a:lnTo>
                  <a:pt x="4215334" y="1714500"/>
                </a:lnTo>
                <a:lnTo>
                  <a:pt x="3942532" y="1600200"/>
                </a:lnTo>
                <a:lnTo>
                  <a:pt x="3716038" y="1485900"/>
                </a:lnTo>
                <a:lnTo>
                  <a:pt x="3484425" y="1384300"/>
                </a:lnTo>
                <a:lnTo>
                  <a:pt x="3249742" y="1270000"/>
                </a:lnTo>
                <a:lnTo>
                  <a:pt x="3014033" y="1168400"/>
                </a:lnTo>
                <a:lnTo>
                  <a:pt x="2779347" y="1054100"/>
                </a:lnTo>
                <a:lnTo>
                  <a:pt x="2433712" y="901700"/>
                </a:lnTo>
                <a:lnTo>
                  <a:pt x="2265643" y="825500"/>
                </a:lnTo>
                <a:lnTo>
                  <a:pt x="2101890" y="749300"/>
                </a:lnTo>
                <a:lnTo>
                  <a:pt x="1943319" y="673100"/>
                </a:lnTo>
                <a:lnTo>
                  <a:pt x="1840909" y="622300"/>
                </a:lnTo>
                <a:lnTo>
                  <a:pt x="1741441" y="584200"/>
                </a:lnTo>
                <a:lnTo>
                  <a:pt x="1645171" y="533400"/>
                </a:lnTo>
                <a:lnTo>
                  <a:pt x="1552355" y="495300"/>
                </a:lnTo>
                <a:lnTo>
                  <a:pt x="1463248" y="457200"/>
                </a:lnTo>
                <a:lnTo>
                  <a:pt x="1378107" y="419100"/>
                </a:lnTo>
                <a:lnTo>
                  <a:pt x="1297187" y="381000"/>
                </a:lnTo>
                <a:lnTo>
                  <a:pt x="1220745" y="342900"/>
                </a:lnTo>
                <a:lnTo>
                  <a:pt x="1184282" y="330200"/>
                </a:lnTo>
                <a:lnTo>
                  <a:pt x="1149035" y="317500"/>
                </a:lnTo>
                <a:lnTo>
                  <a:pt x="1115035" y="304800"/>
                </a:lnTo>
                <a:lnTo>
                  <a:pt x="1082315" y="279400"/>
                </a:lnTo>
                <a:lnTo>
                  <a:pt x="1050905" y="266700"/>
                </a:lnTo>
                <a:lnTo>
                  <a:pt x="1020839" y="254000"/>
                </a:lnTo>
                <a:lnTo>
                  <a:pt x="992148" y="241300"/>
                </a:lnTo>
                <a:lnTo>
                  <a:pt x="964864" y="228600"/>
                </a:lnTo>
                <a:lnTo>
                  <a:pt x="939019" y="215900"/>
                </a:lnTo>
                <a:lnTo>
                  <a:pt x="914646" y="215900"/>
                </a:lnTo>
                <a:lnTo>
                  <a:pt x="891775" y="203200"/>
                </a:lnTo>
                <a:lnTo>
                  <a:pt x="817547" y="165100"/>
                </a:lnTo>
                <a:lnTo>
                  <a:pt x="748142" y="139700"/>
                </a:lnTo>
                <a:lnTo>
                  <a:pt x="683321" y="114300"/>
                </a:lnTo>
                <a:lnTo>
                  <a:pt x="622849" y="88900"/>
                </a:lnTo>
                <a:lnTo>
                  <a:pt x="566487" y="63500"/>
                </a:lnTo>
                <a:lnTo>
                  <a:pt x="513999" y="50800"/>
                </a:lnTo>
                <a:lnTo>
                  <a:pt x="465147" y="38100"/>
                </a:lnTo>
                <a:lnTo>
                  <a:pt x="419695" y="25400"/>
                </a:lnTo>
                <a:close/>
              </a:path>
            </a:pathLst>
          </a:custGeom>
          <a:solidFill>
            <a:srgbClr val="FFFFFF">
              <a:alpha val="19000"/>
            </a:srgbClr>
          </a:solidFill>
          <a:ln w="0">
            <a:noFill/>
          </a:ln>
        </p:spPr>
        <p:style>
          <a:lnRef idx="0">
            <a:scrgbClr r="0" g="0" b="0"/>
          </a:lnRef>
          <a:fillRef idx="0">
            <a:scrgbClr r="0" g="0" b="0"/>
          </a:fillRef>
          <a:effectRef idx="0">
            <a:scrgbClr r="0" g="0" b="0"/>
          </a:effectRef>
          <a:fontRef idx="minor"/>
        </p:style>
      </p:sp>
      <p:sp>
        <p:nvSpPr>
          <p:cNvPr id="80" name="CustomShape 5"/>
          <p:cNvSpPr/>
          <p:nvPr/>
        </p:nvSpPr>
        <p:spPr>
          <a:xfrm>
            <a:off x="8863920" y="7851960"/>
            <a:ext cx="3639600" cy="3263040"/>
          </a:xfrm>
          <a:custGeom>
            <a:avLst/>
            <a:gdLst/>
            <a:ahLst/>
            <a:cxnLst/>
            <a:rect l="l" t="t" r="r" b="b"/>
            <a:pathLst>
              <a:path w="3640454" h="3263900">
                <a:moveTo>
                  <a:pt x="216493" y="0"/>
                </a:moveTo>
                <a:lnTo>
                  <a:pt x="118486" y="0"/>
                </a:lnTo>
                <a:lnTo>
                  <a:pt x="91746" y="12700"/>
                </a:lnTo>
                <a:lnTo>
                  <a:pt x="61569" y="25400"/>
                </a:lnTo>
                <a:lnTo>
                  <a:pt x="38747" y="63500"/>
                </a:lnTo>
                <a:lnTo>
                  <a:pt x="22313" y="88900"/>
                </a:lnTo>
                <a:lnTo>
                  <a:pt x="11297" y="127000"/>
                </a:lnTo>
                <a:lnTo>
                  <a:pt x="4731" y="177800"/>
                </a:lnTo>
                <a:lnTo>
                  <a:pt x="1647" y="228600"/>
                </a:lnTo>
                <a:lnTo>
                  <a:pt x="1077" y="292100"/>
                </a:lnTo>
                <a:lnTo>
                  <a:pt x="2052" y="368300"/>
                </a:lnTo>
                <a:lnTo>
                  <a:pt x="2489" y="381000"/>
                </a:lnTo>
                <a:lnTo>
                  <a:pt x="2870" y="419100"/>
                </a:lnTo>
                <a:lnTo>
                  <a:pt x="3551" y="495300"/>
                </a:lnTo>
                <a:lnTo>
                  <a:pt x="3886" y="558800"/>
                </a:lnTo>
                <a:lnTo>
                  <a:pt x="4098" y="635000"/>
                </a:lnTo>
                <a:lnTo>
                  <a:pt x="4199" y="774700"/>
                </a:lnTo>
                <a:lnTo>
                  <a:pt x="4076" y="901700"/>
                </a:lnTo>
                <a:lnTo>
                  <a:pt x="3982" y="965200"/>
                </a:lnTo>
                <a:lnTo>
                  <a:pt x="3680" y="1092200"/>
                </a:lnTo>
                <a:lnTo>
                  <a:pt x="482" y="2133600"/>
                </a:lnTo>
                <a:lnTo>
                  <a:pt x="202" y="2247900"/>
                </a:lnTo>
                <a:lnTo>
                  <a:pt x="110" y="2311400"/>
                </a:lnTo>
                <a:lnTo>
                  <a:pt x="0" y="2628900"/>
                </a:lnTo>
                <a:lnTo>
                  <a:pt x="242" y="2717800"/>
                </a:lnTo>
                <a:lnTo>
                  <a:pt x="652" y="2794000"/>
                </a:lnTo>
                <a:lnTo>
                  <a:pt x="926" y="2819400"/>
                </a:lnTo>
                <a:lnTo>
                  <a:pt x="1249" y="2857500"/>
                </a:lnTo>
                <a:lnTo>
                  <a:pt x="2052" y="2908300"/>
                </a:lnTo>
                <a:lnTo>
                  <a:pt x="4458" y="2971800"/>
                </a:lnTo>
                <a:lnTo>
                  <a:pt x="9012" y="3035300"/>
                </a:lnTo>
                <a:lnTo>
                  <a:pt x="16434" y="3086100"/>
                </a:lnTo>
                <a:lnTo>
                  <a:pt x="27443" y="3136900"/>
                </a:lnTo>
                <a:lnTo>
                  <a:pt x="42756" y="3175000"/>
                </a:lnTo>
                <a:lnTo>
                  <a:pt x="63093" y="3213100"/>
                </a:lnTo>
                <a:lnTo>
                  <a:pt x="121713" y="3251200"/>
                </a:lnTo>
                <a:lnTo>
                  <a:pt x="153295" y="3263900"/>
                </a:lnTo>
                <a:lnTo>
                  <a:pt x="265541" y="3263900"/>
                </a:lnTo>
                <a:lnTo>
                  <a:pt x="309335" y="3251200"/>
                </a:lnTo>
                <a:lnTo>
                  <a:pt x="164915" y="3251200"/>
                </a:lnTo>
                <a:lnTo>
                  <a:pt x="132708" y="3238500"/>
                </a:lnTo>
                <a:lnTo>
                  <a:pt x="79923" y="3200400"/>
                </a:lnTo>
                <a:lnTo>
                  <a:pt x="61573" y="3162300"/>
                </a:lnTo>
                <a:lnTo>
                  <a:pt x="47730" y="3124200"/>
                </a:lnTo>
                <a:lnTo>
                  <a:pt x="37754" y="3086100"/>
                </a:lnTo>
                <a:lnTo>
                  <a:pt x="31006" y="3035300"/>
                </a:lnTo>
                <a:lnTo>
                  <a:pt x="26844" y="2971800"/>
                </a:lnTo>
                <a:lnTo>
                  <a:pt x="24627" y="2908300"/>
                </a:lnTo>
                <a:lnTo>
                  <a:pt x="23843" y="2857500"/>
                </a:lnTo>
                <a:lnTo>
                  <a:pt x="23527" y="2819400"/>
                </a:lnTo>
                <a:lnTo>
                  <a:pt x="23258" y="2794000"/>
                </a:lnTo>
                <a:lnTo>
                  <a:pt x="22975" y="2743200"/>
                </a:lnTo>
                <a:lnTo>
                  <a:pt x="22855" y="2717800"/>
                </a:lnTo>
                <a:lnTo>
                  <a:pt x="22614" y="2628900"/>
                </a:lnTo>
                <a:lnTo>
                  <a:pt x="22693" y="2311400"/>
                </a:lnTo>
                <a:lnTo>
                  <a:pt x="23172" y="2095500"/>
                </a:lnTo>
                <a:lnTo>
                  <a:pt x="25271" y="1447800"/>
                </a:lnTo>
                <a:lnTo>
                  <a:pt x="26396" y="1028700"/>
                </a:lnTo>
                <a:lnTo>
                  <a:pt x="26617" y="901700"/>
                </a:lnTo>
                <a:lnTo>
                  <a:pt x="26741" y="800100"/>
                </a:lnTo>
                <a:lnTo>
                  <a:pt x="26671" y="635000"/>
                </a:lnTo>
                <a:lnTo>
                  <a:pt x="26559" y="584200"/>
                </a:lnTo>
                <a:lnTo>
                  <a:pt x="26294" y="520700"/>
                </a:lnTo>
                <a:lnTo>
                  <a:pt x="26069" y="482600"/>
                </a:lnTo>
                <a:lnTo>
                  <a:pt x="25792" y="444500"/>
                </a:lnTo>
                <a:lnTo>
                  <a:pt x="25462" y="419100"/>
                </a:lnTo>
                <a:lnTo>
                  <a:pt x="25075" y="381000"/>
                </a:lnTo>
                <a:lnTo>
                  <a:pt x="24627" y="368300"/>
                </a:lnTo>
                <a:lnTo>
                  <a:pt x="23702" y="292100"/>
                </a:lnTo>
                <a:lnTo>
                  <a:pt x="24131" y="241300"/>
                </a:lnTo>
                <a:lnTo>
                  <a:pt x="26777" y="177800"/>
                </a:lnTo>
                <a:lnTo>
                  <a:pt x="32501" y="139700"/>
                </a:lnTo>
                <a:lnTo>
                  <a:pt x="42166" y="101600"/>
                </a:lnTo>
                <a:lnTo>
                  <a:pt x="56633" y="63500"/>
                </a:lnTo>
                <a:lnTo>
                  <a:pt x="76764" y="50800"/>
                </a:lnTo>
                <a:lnTo>
                  <a:pt x="103421" y="25400"/>
                </a:lnTo>
                <a:lnTo>
                  <a:pt x="130235" y="12700"/>
                </a:lnTo>
                <a:lnTo>
                  <a:pt x="257076" y="12700"/>
                </a:lnTo>
                <a:lnTo>
                  <a:pt x="216493" y="0"/>
                </a:lnTo>
                <a:close/>
                <a:moveTo>
                  <a:pt x="257076" y="12700"/>
                </a:moveTo>
                <a:lnTo>
                  <a:pt x="195252" y="12700"/>
                </a:lnTo>
                <a:lnTo>
                  <a:pt x="234953" y="25400"/>
                </a:lnTo>
                <a:lnTo>
                  <a:pt x="280447" y="38100"/>
                </a:lnTo>
                <a:lnTo>
                  <a:pt x="332483" y="50800"/>
                </a:lnTo>
                <a:lnTo>
                  <a:pt x="391811" y="76200"/>
                </a:lnTo>
                <a:lnTo>
                  <a:pt x="459178" y="101600"/>
                </a:lnTo>
                <a:lnTo>
                  <a:pt x="535334" y="139700"/>
                </a:lnTo>
                <a:lnTo>
                  <a:pt x="558687" y="139700"/>
                </a:lnTo>
                <a:lnTo>
                  <a:pt x="584461" y="152400"/>
                </a:lnTo>
                <a:lnTo>
                  <a:pt x="612572" y="165100"/>
                </a:lnTo>
                <a:lnTo>
                  <a:pt x="642935" y="177800"/>
                </a:lnTo>
                <a:lnTo>
                  <a:pt x="675464" y="190500"/>
                </a:lnTo>
                <a:lnTo>
                  <a:pt x="710073" y="215900"/>
                </a:lnTo>
                <a:lnTo>
                  <a:pt x="746678" y="228600"/>
                </a:lnTo>
                <a:lnTo>
                  <a:pt x="785193" y="241300"/>
                </a:lnTo>
                <a:lnTo>
                  <a:pt x="825533" y="266700"/>
                </a:lnTo>
                <a:lnTo>
                  <a:pt x="867612" y="279400"/>
                </a:lnTo>
                <a:lnTo>
                  <a:pt x="911346" y="304800"/>
                </a:lnTo>
                <a:lnTo>
                  <a:pt x="956648" y="317500"/>
                </a:lnTo>
                <a:lnTo>
                  <a:pt x="1003434" y="342900"/>
                </a:lnTo>
                <a:lnTo>
                  <a:pt x="1101114" y="393700"/>
                </a:lnTo>
                <a:lnTo>
                  <a:pt x="1203705" y="431800"/>
                </a:lnTo>
                <a:lnTo>
                  <a:pt x="1310523" y="482600"/>
                </a:lnTo>
                <a:lnTo>
                  <a:pt x="1420886" y="533400"/>
                </a:lnTo>
                <a:lnTo>
                  <a:pt x="1649515" y="635000"/>
                </a:lnTo>
                <a:lnTo>
                  <a:pt x="1766417" y="698500"/>
                </a:lnTo>
                <a:lnTo>
                  <a:pt x="2119278" y="850900"/>
                </a:lnTo>
                <a:lnTo>
                  <a:pt x="2292697" y="939800"/>
                </a:lnTo>
                <a:lnTo>
                  <a:pt x="2461038" y="1016000"/>
                </a:lnTo>
                <a:lnTo>
                  <a:pt x="2621996" y="1092200"/>
                </a:lnTo>
                <a:lnTo>
                  <a:pt x="2773267" y="1155700"/>
                </a:lnTo>
                <a:lnTo>
                  <a:pt x="2912547" y="1219200"/>
                </a:lnTo>
                <a:lnTo>
                  <a:pt x="3111779" y="1320800"/>
                </a:lnTo>
                <a:lnTo>
                  <a:pt x="3177965" y="1346200"/>
                </a:lnTo>
                <a:lnTo>
                  <a:pt x="3235409" y="1371600"/>
                </a:lnTo>
                <a:lnTo>
                  <a:pt x="3283428" y="1397000"/>
                </a:lnTo>
                <a:lnTo>
                  <a:pt x="3303690" y="1409700"/>
                </a:lnTo>
                <a:lnTo>
                  <a:pt x="3379460" y="1447800"/>
                </a:lnTo>
                <a:lnTo>
                  <a:pt x="3444263" y="1473200"/>
                </a:lnTo>
                <a:lnTo>
                  <a:pt x="3498365" y="1511300"/>
                </a:lnTo>
                <a:lnTo>
                  <a:pt x="3542033" y="1536700"/>
                </a:lnTo>
                <a:lnTo>
                  <a:pt x="3575533" y="1562100"/>
                </a:lnTo>
                <a:lnTo>
                  <a:pt x="3599132" y="1587500"/>
                </a:lnTo>
                <a:lnTo>
                  <a:pt x="3613095" y="1612900"/>
                </a:lnTo>
                <a:lnTo>
                  <a:pt x="3617691" y="1638300"/>
                </a:lnTo>
                <a:lnTo>
                  <a:pt x="3613406" y="1663700"/>
                </a:lnTo>
                <a:lnTo>
                  <a:pt x="3578575" y="1714500"/>
                </a:lnTo>
                <a:lnTo>
                  <a:pt x="3548095" y="1739900"/>
                </a:lnTo>
                <a:lnTo>
                  <a:pt x="3508950" y="1765300"/>
                </a:lnTo>
                <a:lnTo>
                  <a:pt x="3461175" y="1790700"/>
                </a:lnTo>
                <a:lnTo>
                  <a:pt x="3404802" y="1816100"/>
                </a:lnTo>
                <a:lnTo>
                  <a:pt x="3318343" y="1866900"/>
                </a:lnTo>
                <a:lnTo>
                  <a:pt x="3266348" y="1892300"/>
                </a:lnTo>
                <a:lnTo>
                  <a:pt x="3203254" y="1917700"/>
                </a:lnTo>
                <a:lnTo>
                  <a:pt x="3167855" y="1930400"/>
                </a:lnTo>
                <a:lnTo>
                  <a:pt x="3130055" y="1955800"/>
                </a:lnTo>
                <a:lnTo>
                  <a:pt x="3089978" y="1968500"/>
                </a:lnTo>
                <a:lnTo>
                  <a:pt x="3003491" y="2006600"/>
                </a:lnTo>
                <a:lnTo>
                  <a:pt x="2909389" y="2057400"/>
                </a:lnTo>
                <a:lnTo>
                  <a:pt x="2808669" y="2095500"/>
                </a:lnTo>
                <a:lnTo>
                  <a:pt x="2647357" y="2171700"/>
                </a:lnTo>
                <a:lnTo>
                  <a:pt x="2300223" y="2324100"/>
                </a:lnTo>
                <a:lnTo>
                  <a:pt x="2258297" y="2349500"/>
                </a:lnTo>
                <a:lnTo>
                  <a:pt x="1540488" y="2679700"/>
                </a:lnTo>
                <a:lnTo>
                  <a:pt x="1434200" y="2717800"/>
                </a:lnTo>
                <a:lnTo>
                  <a:pt x="1330644" y="2768600"/>
                </a:lnTo>
                <a:lnTo>
                  <a:pt x="1230395" y="2819400"/>
                </a:lnTo>
                <a:lnTo>
                  <a:pt x="1134027" y="2857500"/>
                </a:lnTo>
                <a:lnTo>
                  <a:pt x="1087478" y="2882900"/>
                </a:lnTo>
                <a:lnTo>
                  <a:pt x="1042115" y="2908300"/>
                </a:lnTo>
                <a:lnTo>
                  <a:pt x="998009" y="2921000"/>
                </a:lnTo>
                <a:lnTo>
                  <a:pt x="955233" y="2946400"/>
                </a:lnTo>
                <a:lnTo>
                  <a:pt x="913857" y="2959100"/>
                </a:lnTo>
                <a:lnTo>
                  <a:pt x="873954" y="2984500"/>
                </a:lnTo>
                <a:lnTo>
                  <a:pt x="835596" y="2997200"/>
                </a:lnTo>
                <a:lnTo>
                  <a:pt x="798855" y="3022600"/>
                </a:lnTo>
                <a:lnTo>
                  <a:pt x="763802" y="3035300"/>
                </a:lnTo>
                <a:lnTo>
                  <a:pt x="730508" y="3048000"/>
                </a:lnTo>
                <a:lnTo>
                  <a:pt x="669489" y="3073400"/>
                </a:lnTo>
                <a:lnTo>
                  <a:pt x="616372" y="3098800"/>
                </a:lnTo>
                <a:lnTo>
                  <a:pt x="571731" y="3124200"/>
                </a:lnTo>
                <a:lnTo>
                  <a:pt x="504618" y="3162300"/>
                </a:lnTo>
                <a:lnTo>
                  <a:pt x="442528" y="3187700"/>
                </a:lnTo>
                <a:lnTo>
                  <a:pt x="385272" y="3213100"/>
                </a:lnTo>
                <a:lnTo>
                  <a:pt x="332663" y="3225800"/>
                </a:lnTo>
                <a:lnTo>
                  <a:pt x="284511" y="3238500"/>
                </a:lnTo>
                <a:lnTo>
                  <a:pt x="240628" y="3251200"/>
                </a:lnTo>
                <a:lnTo>
                  <a:pt x="309335" y="3251200"/>
                </a:lnTo>
                <a:lnTo>
                  <a:pt x="356590" y="3238500"/>
                </a:lnTo>
                <a:lnTo>
                  <a:pt x="407470" y="3225800"/>
                </a:lnTo>
                <a:lnTo>
                  <a:pt x="462137" y="3200400"/>
                </a:lnTo>
                <a:lnTo>
                  <a:pt x="520756" y="3175000"/>
                </a:lnTo>
                <a:lnTo>
                  <a:pt x="604677" y="3124200"/>
                </a:lnTo>
                <a:lnTo>
                  <a:pt x="628058" y="3124200"/>
                </a:lnTo>
                <a:lnTo>
                  <a:pt x="653560" y="3111500"/>
                </a:lnTo>
                <a:lnTo>
                  <a:pt x="681112" y="3098800"/>
                </a:lnTo>
                <a:lnTo>
                  <a:pt x="710642" y="3073400"/>
                </a:lnTo>
                <a:lnTo>
                  <a:pt x="742077" y="3060700"/>
                </a:lnTo>
                <a:lnTo>
                  <a:pt x="775346" y="3048000"/>
                </a:lnTo>
                <a:lnTo>
                  <a:pt x="810378" y="3035300"/>
                </a:lnTo>
                <a:lnTo>
                  <a:pt x="847099" y="3009900"/>
                </a:lnTo>
                <a:lnTo>
                  <a:pt x="885439" y="2997200"/>
                </a:lnTo>
                <a:lnTo>
                  <a:pt x="925325" y="2984500"/>
                </a:lnTo>
                <a:lnTo>
                  <a:pt x="966685" y="2959100"/>
                </a:lnTo>
                <a:lnTo>
                  <a:pt x="1009448" y="2933700"/>
                </a:lnTo>
                <a:lnTo>
                  <a:pt x="1053541" y="2921000"/>
                </a:lnTo>
                <a:lnTo>
                  <a:pt x="1098893" y="2895600"/>
                </a:lnTo>
                <a:lnTo>
                  <a:pt x="1145432" y="2882900"/>
                </a:lnTo>
                <a:lnTo>
                  <a:pt x="1241783" y="2832100"/>
                </a:lnTo>
                <a:lnTo>
                  <a:pt x="1342019" y="2781300"/>
                </a:lnTo>
                <a:lnTo>
                  <a:pt x="1445563" y="2743200"/>
                </a:lnTo>
                <a:lnTo>
                  <a:pt x="1551842" y="2692400"/>
                </a:lnTo>
                <a:lnTo>
                  <a:pt x="2269575" y="2362200"/>
                </a:lnTo>
                <a:lnTo>
                  <a:pt x="2311312" y="2349500"/>
                </a:lnTo>
                <a:lnTo>
                  <a:pt x="2819950" y="2108200"/>
                </a:lnTo>
                <a:lnTo>
                  <a:pt x="2920702" y="2070100"/>
                </a:lnTo>
                <a:lnTo>
                  <a:pt x="3014833" y="2019300"/>
                </a:lnTo>
                <a:lnTo>
                  <a:pt x="3101347" y="1981200"/>
                </a:lnTo>
                <a:lnTo>
                  <a:pt x="3141436" y="1968500"/>
                </a:lnTo>
                <a:lnTo>
                  <a:pt x="3179249" y="1943100"/>
                </a:lnTo>
                <a:lnTo>
                  <a:pt x="3247544" y="1917700"/>
                </a:lnTo>
                <a:lnTo>
                  <a:pt x="3305237" y="1892300"/>
                </a:lnTo>
                <a:lnTo>
                  <a:pt x="3351332" y="1866900"/>
                </a:lnTo>
                <a:lnTo>
                  <a:pt x="3418906" y="1841500"/>
                </a:lnTo>
                <a:lnTo>
                  <a:pt x="3477567" y="1803400"/>
                </a:lnTo>
                <a:lnTo>
                  <a:pt x="3527278" y="1778000"/>
                </a:lnTo>
                <a:lnTo>
                  <a:pt x="3568001" y="1752600"/>
                </a:lnTo>
                <a:lnTo>
                  <a:pt x="3599699" y="1727200"/>
                </a:lnTo>
                <a:lnTo>
                  <a:pt x="3622334" y="1689100"/>
                </a:lnTo>
                <a:lnTo>
                  <a:pt x="3635869" y="1663700"/>
                </a:lnTo>
                <a:lnTo>
                  <a:pt x="3640266" y="1638300"/>
                </a:lnTo>
                <a:lnTo>
                  <a:pt x="3636481" y="1612900"/>
                </a:lnTo>
                <a:lnTo>
                  <a:pt x="3605828" y="1562100"/>
                </a:lnTo>
                <a:lnTo>
                  <a:pt x="3543107" y="1511300"/>
                </a:lnTo>
                <a:lnTo>
                  <a:pt x="3499236" y="1485900"/>
                </a:lnTo>
                <a:lnTo>
                  <a:pt x="3446767" y="1460500"/>
                </a:lnTo>
                <a:lnTo>
                  <a:pt x="3385507" y="1422400"/>
                </a:lnTo>
                <a:lnTo>
                  <a:pt x="3315260" y="1384300"/>
                </a:lnTo>
                <a:lnTo>
                  <a:pt x="3272199" y="1371600"/>
                </a:lnTo>
                <a:lnTo>
                  <a:pt x="3219369" y="1346200"/>
                </a:lnTo>
                <a:lnTo>
                  <a:pt x="3157453" y="1320800"/>
                </a:lnTo>
                <a:lnTo>
                  <a:pt x="3087135" y="1282700"/>
                </a:lnTo>
                <a:lnTo>
                  <a:pt x="2967395" y="1231900"/>
                </a:lnTo>
                <a:lnTo>
                  <a:pt x="2832589" y="1168400"/>
                </a:lnTo>
                <a:lnTo>
                  <a:pt x="2685022" y="1092200"/>
                </a:lnTo>
                <a:lnTo>
                  <a:pt x="2526997" y="1028700"/>
                </a:lnTo>
                <a:lnTo>
                  <a:pt x="2360819" y="952500"/>
                </a:lnTo>
                <a:lnTo>
                  <a:pt x="2188792" y="863600"/>
                </a:lnTo>
                <a:lnTo>
                  <a:pt x="2013220" y="787400"/>
                </a:lnTo>
                <a:lnTo>
                  <a:pt x="1836408" y="698500"/>
                </a:lnTo>
                <a:lnTo>
                  <a:pt x="1488281" y="546100"/>
                </a:lnTo>
                <a:lnTo>
                  <a:pt x="1376371" y="495300"/>
                </a:lnTo>
                <a:lnTo>
                  <a:pt x="1267665" y="444500"/>
                </a:lnTo>
                <a:lnTo>
                  <a:pt x="1162845" y="393700"/>
                </a:lnTo>
                <a:lnTo>
                  <a:pt x="1062595" y="355600"/>
                </a:lnTo>
                <a:lnTo>
                  <a:pt x="1014397" y="330200"/>
                </a:lnTo>
                <a:lnTo>
                  <a:pt x="967597" y="304800"/>
                </a:lnTo>
                <a:lnTo>
                  <a:pt x="922281" y="292100"/>
                </a:lnTo>
                <a:lnTo>
                  <a:pt x="878534" y="266700"/>
                </a:lnTo>
                <a:lnTo>
                  <a:pt x="836441" y="241300"/>
                </a:lnTo>
                <a:lnTo>
                  <a:pt x="796089" y="228600"/>
                </a:lnTo>
                <a:lnTo>
                  <a:pt x="757561" y="215900"/>
                </a:lnTo>
                <a:lnTo>
                  <a:pt x="720944" y="190500"/>
                </a:lnTo>
                <a:lnTo>
                  <a:pt x="686323" y="177800"/>
                </a:lnTo>
                <a:lnTo>
                  <a:pt x="623409" y="152400"/>
                </a:lnTo>
                <a:lnTo>
                  <a:pt x="569502" y="127000"/>
                </a:lnTo>
                <a:lnTo>
                  <a:pt x="546140" y="114300"/>
                </a:lnTo>
                <a:lnTo>
                  <a:pt x="474856" y="88900"/>
                </a:lnTo>
                <a:lnTo>
                  <a:pt x="410903" y="63500"/>
                </a:lnTo>
                <a:lnTo>
                  <a:pt x="353685" y="38100"/>
                </a:lnTo>
                <a:lnTo>
                  <a:pt x="302608" y="25400"/>
                </a:lnTo>
                <a:lnTo>
                  <a:pt x="257076" y="12700"/>
                </a:lnTo>
                <a:close/>
              </a:path>
            </a:pathLst>
          </a:custGeom>
          <a:solidFill>
            <a:srgbClr val="FFFFFF">
              <a:alpha val="19000"/>
            </a:srgbClr>
          </a:solidFill>
          <a:ln w="0">
            <a:noFill/>
          </a:ln>
        </p:spPr>
        <p:style>
          <a:lnRef idx="0">
            <a:scrgbClr r="0" g="0" b="0"/>
          </a:lnRef>
          <a:fillRef idx="0">
            <a:scrgbClr r="0" g="0" b="0"/>
          </a:fillRef>
          <a:effectRef idx="0">
            <a:scrgbClr r="0" g="0" b="0"/>
          </a:effectRef>
          <a:fontRef idx="minor"/>
        </p:style>
      </p:sp>
      <p:sp>
        <p:nvSpPr>
          <p:cNvPr id="81" name="CustomShape 6"/>
          <p:cNvSpPr/>
          <p:nvPr/>
        </p:nvSpPr>
        <p:spPr>
          <a:xfrm>
            <a:off x="11829240" y="0"/>
            <a:ext cx="3516480" cy="1600920"/>
          </a:xfrm>
          <a:custGeom>
            <a:avLst/>
            <a:gdLst/>
            <a:ahLst/>
            <a:cxnLst/>
            <a:rect l="l" t="t" r="r" b="b"/>
            <a:pathLst>
              <a:path w="3517265" h="1601470">
                <a:moveTo>
                  <a:pt x="3516741" y="0"/>
                </a:moveTo>
                <a:lnTo>
                  <a:pt x="3505244" y="0"/>
                </a:lnTo>
                <a:lnTo>
                  <a:pt x="0" y="1597241"/>
                </a:lnTo>
                <a:lnTo>
                  <a:pt x="2930" y="1601187"/>
                </a:lnTo>
                <a:lnTo>
                  <a:pt x="3516741"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82" name="CustomShape 7"/>
          <p:cNvSpPr/>
          <p:nvPr/>
        </p:nvSpPr>
        <p:spPr>
          <a:xfrm>
            <a:off x="17081280" y="3801600"/>
            <a:ext cx="3021840" cy="1380240"/>
          </a:xfrm>
          <a:custGeom>
            <a:avLst/>
            <a:gdLst/>
            <a:ahLst/>
            <a:cxnLst/>
            <a:rect l="l" t="t" r="r" b="b"/>
            <a:pathLst>
              <a:path w="3022600" h="1381125">
                <a:moveTo>
                  <a:pt x="3022537" y="0"/>
                </a:moveTo>
                <a:lnTo>
                  <a:pt x="0" y="1377283"/>
                </a:lnTo>
                <a:lnTo>
                  <a:pt x="2732" y="1380833"/>
                </a:lnTo>
                <a:lnTo>
                  <a:pt x="3022537" y="4795"/>
                </a:lnTo>
                <a:lnTo>
                  <a:pt x="3022537"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83" name="CustomShape 8"/>
          <p:cNvSpPr/>
          <p:nvPr/>
        </p:nvSpPr>
        <p:spPr>
          <a:xfrm>
            <a:off x="0" y="6068160"/>
            <a:ext cx="11500560" cy="5239800"/>
          </a:xfrm>
          <a:custGeom>
            <a:avLst/>
            <a:gdLst/>
            <a:ahLst/>
            <a:cxnLst/>
            <a:rect l="l" t="t" r="r" b="b"/>
            <a:pathLst>
              <a:path w="11501120" h="5240655">
                <a:moveTo>
                  <a:pt x="0" y="0"/>
                </a:moveTo>
                <a:lnTo>
                  <a:pt x="0" y="9689"/>
                </a:lnTo>
                <a:lnTo>
                  <a:pt x="11479419" y="5240487"/>
                </a:lnTo>
                <a:lnTo>
                  <a:pt x="11500547" y="5240487"/>
                </a:lnTo>
                <a:lnTo>
                  <a:pt x="0"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84" name="CustomShape 9"/>
          <p:cNvSpPr/>
          <p:nvPr/>
        </p:nvSpPr>
        <p:spPr>
          <a:xfrm>
            <a:off x="6302880" y="9894240"/>
            <a:ext cx="3106800" cy="1414080"/>
          </a:xfrm>
          <a:custGeom>
            <a:avLst/>
            <a:gdLst/>
            <a:ahLst/>
            <a:cxnLst/>
            <a:rect l="l" t="t" r="r" b="b"/>
            <a:pathLst>
              <a:path w="3107690" h="1414779">
                <a:moveTo>
                  <a:pt x="3705" y="0"/>
                </a:moveTo>
                <a:lnTo>
                  <a:pt x="0" y="4941"/>
                </a:lnTo>
                <a:lnTo>
                  <a:pt x="3092829" y="1414264"/>
                </a:lnTo>
                <a:lnTo>
                  <a:pt x="3107392" y="1414264"/>
                </a:lnTo>
                <a:lnTo>
                  <a:pt x="3705"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85" name="CustomShape 10"/>
          <p:cNvSpPr/>
          <p:nvPr/>
        </p:nvSpPr>
        <p:spPr>
          <a:xfrm>
            <a:off x="8091360" y="0"/>
            <a:ext cx="8367480" cy="3810600"/>
          </a:xfrm>
          <a:custGeom>
            <a:avLst/>
            <a:gdLst/>
            <a:ahLst/>
            <a:cxnLst/>
            <a:rect l="l" t="t" r="r" b="b"/>
            <a:pathLst>
              <a:path w="8368030" h="3811270">
                <a:moveTo>
                  <a:pt x="17189" y="0"/>
                </a:moveTo>
                <a:lnTo>
                  <a:pt x="0" y="0"/>
                </a:lnTo>
                <a:lnTo>
                  <a:pt x="8363497" y="3810896"/>
                </a:lnTo>
                <a:lnTo>
                  <a:pt x="8367759" y="3805051"/>
                </a:lnTo>
                <a:lnTo>
                  <a:pt x="17189"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86" name="CustomShape 11"/>
          <p:cNvSpPr/>
          <p:nvPr/>
        </p:nvSpPr>
        <p:spPr>
          <a:xfrm>
            <a:off x="0" y="3081240"/>
            <a:ext cx="10347120" cy="4932720"/>
          </a:xfrm>
          <a:prstGeom prst="rect">
            <a:avLst/>
          </a:prstGeom>
          <a:blipFill rotWithShape="0">
            <a:blip r:embed="rId15"/>
            <a:stretch/>
          </a:blipFill>
          <a:ln w="0">
            <a:noFill/>
          </a:ln>
        </p:spPr>
        <p:style>
          <a:lnRef idx="0">
            <a:scrgbClr r="0" g="0" b="0"/>
          </a:lnRef>
          <a:fillRef idx="0">
            <a:scrgbClr r="0" g="0" b="0"/>
          </a:fillRef>
          <a:effectRef idx="0">
            <a:scrgbClr r="0" g="0" b="0"/>
          </a:effectRef>
          <a:fontRef idx="minor"/>
        </p:style>
      </p:sp>
      <p:sp>
        <p:nvSpPr>
          <p:cNvPr id="87" name="CustomShape 12"/>
          <p:cNvSpPr/>
          <p:nvPr/>
        </p:nvSpPr>
        <p:spPr>
          <a:xfrm>
            <a:off x="6090120" y="0"/>
            <a:ext cx="14013360" cy="11268720"/>
          </a:xfrm>
          <a:prstGeom prst="rect">
            <a:avLst/>
          </a:prstGeom>
          <a:blipFill rotWithShape="0">
            <a:blip r:embed="rId16"/>
            <a:stretch/>
          </a:blipFill>
          <a:ln w="0">
            <a:noFill/>
          </a:ln>
        </p:spPr>
        <p:style>
          <a:lnRef idx="0">
            <a:scrgbClr r="0" g="0" b="0"/>
          </a:lnRef>
          <a:fillRef idx="0">
            <a:scrgbClr r="0" g="0" b="0"/>
          </a:fillRef>
          <a:effectRef idx="0">
            <a:scrgbClr r="0" g="0" b="0"/>
          </a:effectRef>
          <a:fontRef idx="minor"/>
        </p:style>
      </p:sp>
      <p:sp>
        <p:nvSpPr>
          <p:cNvPr id="88" name="CustomShape 13"/>
          <p:cNvSpPr/>
          <p:nvPr/>
        </p:nvSpPr>
        <p:spPr>
          <a:xfrm>
            <a:off x="0" y="4802040"/>
            <a:ext cx="10681200" cy="5042160"/>
          </a:xfrm>
          <a:prstGeom prst="rect">
            <a:avLst/>
          </a:prstGeom>
          <a:blipFill rotWithShape="0">
            <a:blip r:embed="rId17"/>
            <a:stretch/>
          </a:blipFill>
          <a:ln w="0">
            <a:noFill/>
          </a:ln>
        </p:spPr>
        <p:style>
          <a:lnRef idx="0">
            <a:scrgbClr r="0" g="0" b="0"/>
          </a:lnRef>
          <a:fillRef idx="0">
            <a:scrgbClr r="0" g="0" b="0"/>
          </a:fillRef>
          <a:effectRef idx="0">
            <a:scrgbClr r="0" g="0" b="0"/>
          </a:effectRef>
          <a:fontRef idx="minor"/>
        </p:style>
      </p:sp>
      <p:sp>
        <p:nvSpPr>
          <p:cNvPr id="89" name="CustomShape 14"/>
          <p:cNvSpPr/>
          <p:nvPr/>
        </p:nvSpPr>
        <p:spPr>
          <a:xfrm>
            <a:off x="9479880" y="2212920"/>
            <a:ext cx="3072600" cy="2765880"/>
          </a:xfrm>
          <a:prstGeom prst="rect">
            <a:avLst/>
          </a:prstGeom>
          <a:blipFill rotWithShape="0">
            <a:blip r:embed="rId18"/>
            <a:stretch/>
          </a:blipFill>
          <a:ln w="0">
            <a:noFill/>
          </a:ln>
        </p:spPr>
        <p:style>
          <a:lnRef idx="0">
            <a:scrgbClr r="0" g="0" b="0"/>
          </a:lnRef>
          <a:fillRef idx="0">
            <a:scrgbClr r="0" g="0" b="0"/>
          </a:fillRef>
          <a:effectRef idx="0">
            <a:scrgbClr r="0" g="0" b="0"/>
          </a:effectRef>
          <a:fontRef idx="minor"/>
        </p:style>
      </p:sp>
      <p:sp>
        <p:nvSpPr>
          <p:cNvPr id="90" name="CustomShape 15"/>
          <p:cNvSpPr/>
          <p:nvPr/>
        </p:nvSpPr>
        <p:spPr>
          <a:xfrm>
            <a:off x="10798200" y="0"/>
            <a:ext cx="7935120" cy="5749920"/>
          </a:xfrm>
          <a:prstGeom prst="rect">
            <a:avLst/>
          </a:prstGeom>
          <a:blipFill rotWithShape="0">
            <a:blip r:embed="rId19"/>
            <a:stretch/>
          </a:blipFill>
          <a:ln w="0">
            <a:noFill/>
          </a:ln>
        </p:spPr>
        <p:style>
          <a:lnRef idx="0">
            <a:scrgbClr r="0" g="0" b="0"/>
          </a:lnRef>
          <a:fillRef idx="0">
            <a:scrgbClr r="0" g="0" b="0"/>
          </a:fillRef>
          <a:effectRef idx="0">
            <a:scrgbClr r="0" g="0" b="0"/>
          </a:effectRef>
          <a:fontRef idx="minor"/>
        </p:style>
      </p:sp>
      <p:sp>
        <p:nvSpPr>
          <p:cNvPr id="91" name="CustomShape 16"/>
          <p:cNvSpPr/>
          <p:nvPr/>
        </p:nvSpPr>
        <p:spPr>
          <a:xfrm>
            <a:off x="18464400" y="1060920"/>
            <a:ext cx="1638720" cy="1883520"/>
          </a:xfrm>
          <a:prstGeom prst="rect">
            <a:avLst/>
          </a:prstGeom>
          <a:blipFill rotWithShape="0">
            <a:blip r:embed="rId20"/>
            <a:stretch/>
          </a:blipFill>
          <a:ln w="0">
            <a:noFill/>
          </a:ln>
        </p:spPr>
        <p:style>
          <a:lnRef idx="0">
            <a:scrgbClr r="0" g="0" b="0"/>
          </a:lnRef>
          <a:fillRef idx="0">
            <a:scrgbClr r="0" g="0" b="0"/>
          </a:fillRef>
          <a:effectRef idx="0">
            <a:scrgbClr r="0" g="0" b="0"/>
          </a:effectRef>
          <a:fontRef idx="minor"/>
        </p:style>
      </p:sp>
      <p:sp>
        <p:nvSpPr>
          <p:cNvPr id="92" name="CustomShape 17"/>
          <p:cNvSpPr/>
          <p:nvPr/>
        </p:nvSpPr>
        <p:spPr>
          <a:xfrm>
            <a:off x="14736960" y="535320"/>
            <a:ext cx="4843440" cy="3953880"/>
          </a:xfrm>
          <a:prstGeom prst="rect">
            <a:avLst/>
          </a:prstGeom>
          <a:blipFill rotWithShape="0">
            <a:blip r:embed="rId21"/>
            <a:stretch/>
          </a:blipFill>
          <a:ln w="0">
            <a:noFill/>
          </a:ln>
        </p:spPr>
        <p:style>
          <a:lnRef idx="0">
            <a:scrgbClr r="0" g="0" b="0"/>
          </a:lnRef>
          <a:fillRef idx="0">
            <a:scrgbClr r="0" g="0" b="0"/>
          </a:fillRef>
          <a:effectRef idx="0">
            <a:scrgbClr r="0" g="0" b="0"/>
          </a:effectRef>
          <a:fontRef idx="minor"/>
        </p:style>
      </p:sp>
      <p:sp>
        <p:nvSpPr>
          <p:cNvPr id="93" name="CustomShape 18"/>
          <p:cNvSpPr/>
          <p:nvPr/>
        </p:nvSpPr>
        <p:spPr>
          <a:xfrm>
            <a:off x="13543200" y="2926440"/>
            <a:ext cx="2566440" cy="2308320"/>
          </a:xfrm>
          <a:custGeom>
            <a:avLst/>
            <a:gdLst/>
            <a:ahLst/>
            <a:cxnLst/>
            <a:rect l="l" t="t" r="r" b="b"/>
            <a:pathLst>
              <a:path w="2567305" h="2308860">
                <a:moveTo>
                  <a:pt x="123605" y="0"/>
                </a:moveTo>
                <a:lnTo>
                  <a:pt x="64642" y="11281"/>
                </a:lnTo>
                <a:lnTo>
                  <a:pt x="19149" y="58593"/>
                </a:lnTo>
                <a:lnTo>
                  <a:pt x="7997" y="95037"/>
                </a:lnTo>
                <a:lnTo>
                  <a:pt x="2408" y="140367"/>
                </a:lnTo>
                <a:lnTo>
                  <a:pt x="875" y="190873"/>
                </a:lnTo>
                <a:lnTo>
                  <a:pt x="826" y="201904"/>
                </a:lnTo>
                <a:lnTo>
                  <a:pt x="1409" y="258770"/>
                </a:lnTo>
                <a:lnTo>
                  <a:pt x="1850" y="284545"/>
                </a:lnTo>
                <a:lnTo>
                  <a:pt x="2167" y="312127"/>
                </a:lnTo>
                <a:lnTo>
                  <a:pt x="2479" y="350796"/>
                </a:lnTo>
                <a:lnTo>
                  <a:pt x="2687" y="391699"/>
                </a:lnTo>
                <a:lnTo>
                  <a:pt x="2754" y="413728"/>
                </a:lnTo>
                <a:lnTo>
                  <a:pt x="2881" y="591652"/>
                </a:lnTo>
                <a:lnTo>
                  <a:pt x="2758" y="672843"/>
                </a:lnTo>
                <a:lnTo>
                  <a:pt x="2356" y="837181"/>
                </a:lnTo>
                <a:lnTo>
                  <a:pt x="1712" y="1038286"/>
                </a:lnTo>
                <a:lnTo>
                  <a:pt x="1413" y="1157309"/>
                </a:lnTo>
                <a:lnTo>
                  <a:pt x="562" y="1430863"/>
                </a:lnTo>
                <a:lnTo>
                  <a:pt x="320" y="1521695"/>
                </a:lnTo>
                <a:lnTo>
                  <a:pt x="88" y="1637102"/>
                </a:lnTo>
                <a:lnTo>
                  <a:pt x="0" y="1821402"/>
                </a:lnTo>
                <a:lnTo>
                  <a:pt x="104" y="1885501"/>
                </a:lnTo>
                <a:lnTo>
                  <a:pt x="277" y="1934092"/>
                </a:lnTo>
                <a:lnTo>
                  <a:pt x="750" y="2003445"/>
                </a:lnTo>
                <a:lnTo>
                  <a:pt x="1409" y="2051187"/>
                </a:lnTo>
                <a:lnTo>
                  <a:pt x="4020" y="2116187"/>
                </a:lnTo>
                <a:lnTo>
                  <a:pt x="9618" y="2170954"/>
                </a:lnTo>
                <a:lnTo>
                  <a:pt x="19408" y="2216063"/>
                </a:lnTo>
                <a:lnTo>
                  <a:pt x="34580" y="2251948"/>
                </a:lnTo>
                <a:lnTo>
                  <a:pt x="85846" y="2297923"/>
                </a:lnTo>
                <a:lnTo>
                  <a:pt x="154845" y="2308358"/>
                </a:lnTo>
                <a:lnTo>
                  <a:pt x="195877" y="2302399"/>
                </a:lnTo>
                <a:lnTo>
                  <a:pt x="220583" y="2295554"/>
                </a:lnTo>
                <a:lnTo>
                  <a:pt x="157127" y="2295554"/>
                </a:lnTo>
                <a:lnTo>
                  <a:pt x="123073" y="2294860"/>
                </a:lnTo>
                <a:lnTo>
                  <a:pt x="62416" y="2265056"/>
                </a:lnTo>
                <a:lnTo>
                  <a:pt x="41186" y="2231347"/>
                </a:lnTo>
                <a:lnTo>
                  <a:pt x="27859" y="2184927"/>
                </a:lnTo>
                <a:lnTo>
                  <a:pt x="20548" y="2125067"/>
                </a:lnTo>
                <a:lnTo>
                  <a:pt x="17373" y="2051187"/>
                </a:lnTo>
                <a:lnTo>
                  <a:pt x="16658" y="2003445"/>
                </a:lnTo>
                <a:lnTo>
                  <a:pt x="16088" y="1920964"/>
                </a:lnTo>
                <a:lnTo>
                  <a:pt x="15846" y="1821402"/>
                </a:lnTo>
                <a:lnTo>
                  <a:pt x="15941" y="1637102"/>
                </a:lnTo>
                <a:lnTo>
                  <a:pt x="16191" y="1521695"/>
                </a:lnTo>
                <a:lnTo>
                  <a:pt x="17370" y="1157309"/>
                </a:lnTo>
                <a:lnTo>
                  <a:pt x="17615" y="1048741"/>
                </a:lnTo>
                <a:lnTo>
                  <a:pt x="18431" y="784501"/>
                </a:lnTo>
                <a:lnTo>
                  <a:pt x="18662" y="683771"/>
                </a:lnTo>
                <a:lnTo>
                  <a:pt x="18765" y="619593"/>
                </a:lnTo>
                <a:lnTo>
                  <a:pt x="18670" y="413728"/>
                </a:lnTo>
                <a:lnTo>
                  <a:pt x="18401" y="350796"/>
                </a:lnTo>
                <a:lnTo>
                  <a:pt x="18098" y="312127"/>
                </a:lnTo>
                <a:lnTo>
                  <a:pt x="17366" y="258770"/>
                </a:lnTo>
                <a:lnTo>
                  <a:pt x="16719" y="185718"/>
                </a:lnTo>
                <a:lnTo>
                  <a:pt x="19463" y="125865"/>
                </a:lnTo>
                <a:lnTo>
                  <a:pt x="28086" y="78857"/>
                </a:lnTo>
                <a:lnTo>
                  <a:pt x="45074" y="44340"/>
                </a:lnTo>
                <a:lnTo>
                  <a:pt x="102213" y="13462"/>
                </a:lnTo>
                <a:lnTo>
                  <a:pt x="196200" y="13462"/>
                </a:lnTo>
                <a:lnTo>
                  <a:pt x="160430" y="4420"/>
                </a:lnTo>
                <a:lnTo>
                  <a:pt x="123605" y="0"/>
                </a:lnTo>
                <a:close/>
                <a:moveTo>
                  <a:pt x="196200" y="13462"/>
                </a:moveTo>
                <a:lnTo>
                  <a:pt x="102213" y="13462"/>
                </a:lnTo>
                <a:lnTo>
                  <a:pt x="137704" y="13566"/>
                </a:lnTo>
                <a:lnTo>
                  <a:pt x="181169" y="22132"/>
                </a:lnTo>
                <a:lnTo>
                  <a:pt x="234386" y="39018"/>
                </a:lnTo>
                <a:lnTo>
                  <a:pt x="299136" y="64083"/>
                </a:lnTo>
                <a:lnTo>
                  <a:pt x="377198" y="97184"/>
                </a:lnTo>
                <a:lnTo>
                  <a:pt x="428762" y="119841"/>
                </a:lnTo>
                <a:lnTo>
                  <a:pt x="793539" y="284574"/>
                </a:lnTo>
                <a:lnTo>
                  <a:pt x="861457" y="315565"/>
                </a:lnTo>
                <a:lnTo>
                  <a:pt x="1462877" y="591710"/>
                </a:lnTo>
                <a:lnTo>
                  <a:pt x="1588455" y="649645"/>
                </a:lnTo>
                <a:lnTo>
                  <a:pt x="1719287" y="710092"/>
                </a:lnTo>
                <a:lnTo>
                  <a:pt x="2329526" y="993848"/>
                </a:lnTo>
                <a:lnTo>
                  <a:pt x="2399003" y="1027444"/>
                </a:lnTo>
                <a:lnTo>
                  <a:pt x="2454810" y="1057006"/>
                </a:lnTo>
                <a:lnTo>
                  <a:pt x="2497418" y="1083663"/>
                </a:lnTo>
                <a:lnTo>
                  <a:pt x="2527297" y="1108540"/>
                </a:lnTo>
                <a:lnTo>
                  <a:pt x="2550755" y="1157466"/>
                </a:lnTo>
                <a:lnTo>
                  <a:pt x="2543017" y="1186215"/>
                </a:lnTo>
                <a:lnTo>
                  <a:pt x="2480090" y="1243313"/>
                </a:lnTo>
                <a:lnTo>
                  <a:pt x="2425123" y="1274534"/>
                </a:lnTo>
                <a:lnTo>
                  <a:pt x="2354635" y="1309450"/>
                </a:lnTo>
                <a:lnTo>
                  <a:pt x="2155476" y="1401770"/>
                </a:lnTo>
                <a:lnTo>
                  <a:pt x="591769" y="2116187"/>
                </a:lnTo>
                <a:lnTo>
                  <a:pt x="403177" y="2205664"/>
                </a:lnTo>
                <a:lnTo>
                  <a:pt x="342957" y="2234431"/>
                </a:lnTo>
                <a:lnTo>
                  <a:pt x="288515" y="2258301"/>
                </a:lnTo>
                <a:lnTo>
                  <a:pt x="239576" y="2276776"/>
                </a:lnTo>
                <a:lnTo>
                  <a:pt x="195871" y="2289360"/>
                </a:lnTo>
                <a:lnTo>
                  <a:pt x="157127" y="2295554"/>
                </a:lnTo>
                <a:lnTo>
                  <a:pt x="220583" y="2295554"/>
                </a:lnTo>
                <a:lnTo>
                  <a:pt x="241708" y="2289700"/>
                </a:lnTo>
                <a:lnTo>
                  <a:pt x="292674" y="2270795"/>
                </a:lnTo>
                <a:lnTo>
                  <a:pt x="349108" y="2246218"/>
                </a:lnTo>
                <a:lnTo>
                  <a:pt x="411344" y="2216501"/>
                </a:lnTo>
                <a:lnTo>
                  <a:pt x="623347" y="2116152"/>
                </a:lnTo>
                <a:lnTo>
                  <a:pt x="2187360" y="1401716"/>
                </a:lnTo>
                <a:lnTo>
                  <a:pt x="2363002" y="1320298"/>
                </a:lnTo>
                <a:lnTo>
                  <a:pt x="2425121" y="1289673"/>
                </a:lnTo>
                <a:lnTo>
                  <a:pt x="2476037" y="1261705"/>
                </a:lnTo>
                <a:lnTo>
                  <a:pt x="2515703" y="1235438"/>
                </a:lnTo>
                <a:lnTo>
                  <a:pt x="2544069" y="1209920"/>
                </a:lnTo>
                <a:lnTo>
                  <a:pt x="2566713" y="1157309"/>
                </a:lnTo>
                <a:lnTo>
                  <a:pt x="2560719" y="1129855"/>
                </a:lnTo>
                <a:lnTo>
                  <a:pt x="2511429" y="1076840"/>
                </a:lnTo>
                <a:lnTo>
                  <a:pt x="2467236" y="1048741"/>
                </a:lnTo>
                <a:lnTo>
                  <a:pt x="2409414" y="1017891"/>
                </a:lnTo>
                <a:lnTo>
                  <a:pt x="2337516" y="983021"/>
                </a:lnTo>
                <a:lnTo>
                  <a:pt x="1750634" y="710055"/>
                </a:lnTo>
                <a:lnTo>
                  <a:pt x="1619840" y="649597"/>
                </a:lnTo>
                <a:lnTo>
                  <a:pt x="1494304" y="591652"/>
                </a:lnTo>
                <a:lnTo>
                  <a:pt x="893291" y="315515"/>
                </a:lnTo>
                <a:lnTo>
                  <a:pt x="825482" y="284545"/>
                </a:lnTo>
                <a:lnTo>
                  <a:pt x="436710" y="108836"/>
                </a:lnTo>
                <a:lnTo>
                  <a:pt x="385188" y="86200"/>
                </a:lnTo>
                <a:lnTo>
                  <a:pt x="314936" y="56395"/>
                </a:lnTo>
                <a:lnTo>
                  <a:pt x="254873" y="32745"/>
                </a:lnTo>
                <a:lnTo>
                  <a:pt x="203778" y="15378"/>
                </a:lnTo>
                <a:lnTo>
                  <a:pt x="196200" y="13462"/>
                </a:lnTo>
                <a:close/>
              </a:path>
            </a:pathLst>
          </a:custGeom>
          <a:solidFill>
            <a:srgbClr val="FFFFFF">
              <a:alpha val="49000"/>
            </a:srgbClr>
          </a:solidFill>
          <a:ln w="0">
            <a:noFill/>
          </a:ln>
        </p:spPr>
        <p:style>
          <a:lnRef idx="0">
            <a:scrgbClr r="0" g="0" b="0"/>
          </a:lnRef>
          <a:fillRef idx="0">
            <a:scrgbClr r="0" g="0" b="0"/>
          </a:fillRef>
          <a:effectRef idx="0">
            <a:scrgbClr r="0" g="0" b="0"/>
          </a:effectRef>
          <a:fontRef idx="minor"/>
        </p:style>
      </p:sp>
      <p:sp>
        <p:nvSpPr>
          <p:cNvPr id="94" name="CustomShape 19"/>
          <p:cNvSpPr/>
          <p:nvPr/>
        </p:nvSpPr>
        <p:spPr>
          <a:xfrm>
            <a:off x="14931000" y="577080"/>
            <a:ext cx="4615560" cy="4139640"/>
          </a:xfrm>
          <a:custGeom>
            <a:avLst/>
            <a:gdLst/>
            <a:ahLst/>
            <a:cxnLst/>
            <a:rect l="l" t="t" r="r" b="b"/>
            <a:pathLst>
              <a:path w="4616450" h="4140200">
                <a:moveTo>
                  <a:pt x="282670" y="0"/>
                </a:moveTo>
                <a:lnTo>
                  <a:pt x="144371" y="0"/>
                </a:lnTo>
                <a:lnTo>
                  <a:pt x="116331" y="12700"/>
                </a:lnTo>
                <a:lnTo>
                  <a:pt x="84943" y="38100"/>
                </a:lnTo>
                <a:lnTo>
                  <a:pt x="39940" y="88900"/>
                </a:lnTo>
                <a:lnTo>
                  <a:pt x="25058" y="127000"/>
                </a:lnTo>
                <a:lnTo>
                  <a:pt x="14410" y="165100"/>
                </a:lnTo>
                <a:lnTo>
                  <a:pt x="7362" y="215900"/>
                </a:lnTo>
                <a:lnTo>
                  <a:pt x="3281" y="266700"/>
                </a:lnTo>
                <a:lnTo>
                  <a:pt x="1534" y="330200"/>
                </a:lnTo>
                <a:lnTo>
                  <a:pt x="1485" y="393700"/>
                </a:lnTo>
                <a:lnTo>
                  <a:pt x="2502" y="457200"/>
                </a:lnTo>
                <a:lnTo>
                  <a:pt x="2959" y="482600"/>
                </a:lnTo>
                <a:lnTo>
                  <a:pt x="3369" y="508000"/>
                </a:lnTo>
                <a:lnTo>
                  <a:pt x="3735" y="533400"/>
                </a:lnTo>
                <a:lnTo>
                  <a:pt x="4057" y="571500"/>
                </a:lnTo>
                <a:lnTo>
                  <a:pt x="4337" y="609600"/>
                </a:lnTo>
                <a:lnTo>
                  <a:pt x="4578" y="635000"/>
                </a:lnTo>
                <a:lnTo>
                  <a:pt x="4946" y="723900"/>
                </a:lnTo>
                <a:lnTo>
                  <a:pt x="5078" y="762000"/>
                </a:lnTo>
                <a:lnTo>
                  <a:pt x="5196" y="825500"/>
                </a:lnTo>
                <a:lnTo>
                  <a:pt x="5272" y="990600"/>
                </a:lnTo>
                <a:lnTo>
                  <a:pt x="5162" y="1117600"/>
                </a:lnTo>
                <a:lnTo>
                  <a:pt x="4867" y="1295400"/>
                </a:lnTo>
                <a:lnTo>
                  <a:pt x="3297" y="1866900"/>
                </a:lnTo>
                <a:lnTo>
                  <a:pt x="2548" y="2070100"/>
                </a:lnTo>
                <a:lnTo>
                  <a:pt x="708" y="2692400"/>
                </a:lnTo>
                <a:lnTo>
                  <a:pt x="322" y="2870200"/>
                </a:lnTo>
                <a:lnTo>
                  <a:pt x="123" y="2997200"/>
                </a:lnTo>
                <a:lnTo>
                  <a:pt x="0" y="3213100"/>
                </a:lnTo>
                <a:lnTo>
                  <a:pt x="118" y="3340100"/>
                </a:lnTo>
                <a:lnTo>
                  <a:pt x="213" y="3390900"/>
                </a:lnTo>
                <a:lnTo>
                  <a:pt x="336" y="3429000"/>
                </a:lnTo>
                <a:lnTo>
                  <a:pt x="488" y="3467100"/>
                </a:lnTo>
                <a:lnTo>
                  <a:pt x="672" y="3505200"/>
                </a:lnTo>
                <a:lnTo>
                  <a:pt x="1138" y="3581400"/>
                </a:lnTo>
                <a:lnTo>
                  <a:pt x="1744" y="3632200"/>
                </a:lnTo>
                <a:lnTo>
                  <a:pt x="2502" y="3683000"/>
                </a:lnTo>
                <a:lnTo>
                  <a:pt x="4779" y="3759200"/>
                </a:lnTo>
                <a:lnTo>
                  <a:pt x="8698" y="3822700"/>
                </a:lnTo>
                <a:lnTo>
                  <a:pt x="14720" y="3886200"/>
                </a:lnTo>
                <a:lnTo>
                  <a:pt x="23308" y="3937000"/>
                </a:lnTo>
                <a:lnTo>
                  <a:pt x="34926" y="3975100"/>
                </a:lnTo>
                <a:lnTo>
                  <a:pt x="50036" y="4025900"/>
                </a:lnTo>
                <a:lnTo>
                  <a:pt x="69101" y="4051300"/>
                </a:lnTo>
                <a:lnTo>
                  <a:pt x="92584" y="4089400"/>
                </a:lnTo>
                <a:lnTo>
                  <a:pt x="120947" y="4114800"/>
                </a:lnTo>
                <a:lnTo>
                  <a:pt x="154654" y="4127500"/>
                </a:lnTo>
                <a:lnTo>
                  <a:pt x="185157" y="4140200"/>
                </a:lnTo>
                <a:lnTo>
                  <a:pt x="328827" y="4140200"/>
                </a:lnTo>
                <a:lnTo>
                  <a:pt x="370634" y="4127500"/>
                </a:lnTo>
                <a:lnTo>
                  <a:pt x="231248" y="4127500"/>
                </a:lnTo>
                <a:lnTo>
                  <a:pt x="198458" y="4114800"/>
                </a:lnTo>
                <a:lnTo>
                  <a:pt x="137966" y="4089400"/>
                </a:lnTo>
                <a:lnTo>
                  <a:pt x="91315" y="4038600"/>
                </a:lnTo>
                <a:lnTo>
                  <a:pt x="60548" y="3962400"/>
                </a:lnTo>
                <a:lnTo>
                  <a:pt x="50083" y="3924300"/>
                </a:lnTo>
                <a:lnTo>
                  <a:pt x="42343" y="3873500"/>
                </a:lnTo>
                <a:lnTo>
                  <a:pt x="36913" y="3810000"/>
                </a:lnTo>
                <a:lnTo>
                  <a:pt x="33376" y="3759200"/>
                </a:lnTo>
                <a:lnTo>
                  <a:pt x="31318" y="3683000"/>
                </a:lnTo>
                <a:lnTo>
                  <a:pt x="30458" y="3632200"/>
                </a:lnTo>
                <a:lnTo>
                  <a:pt x="29770" y="3581400"/>
                </a:lnTo>
                <a:lnTo>
                  <a:pt x="29485" y="3543300"/>
                </a:lnTo>
                <a:lnTo>
                  <a:pt x="29239" y="3505200"/>
                </a:lnTo>
                <a:lnTo>
                  <a:pt x="29030" y="3467100"/>
                </a:lnTo>
                <a:lnTo>
                  <a:pt x="28856" y="3429000"/>
                </a:lnTo>
                <a:lnTo>
                  <a:pt x="28715" y="3390900"/>
                </a:lnTo>
                <a:lnTo>
                  <a:pt x="28606" y="3340100"/>
                </a:lnTo>
                <a:lnTo>
                  <a:pt x="28479" y="3251200"/>
                </a:lnTo>
                <a:lnTo>
                  <a:pt x="28604" y="2997200"/>
                </a:lnTo>
                <a:lnTo>
                  <a:pt x="28827" y="2870200"/>
                </a:lnTo>
                <a:lnTo>
                  <a:pt x="29138" y="2743200"/>
                </a:lnTo>
                <a:lnTo>
                  <a:pt x="29587" y="2578100"/>
                </a:lnTo>
                <a:lnTo>
                  <a:pt x="31998" y="1866900"/>
                </a:lnTo>
                <a:lnTo>
                  <a:pt x="33120" y="1409700"/>
                </a:lnTo>
                <a:lnTo>
                  <a:pt x="33510" y="1219200"/>
                </a:lnTo>
                <a:lnTo>
                  <a:pt x="33608" y="1155700"/>
                </a:lnTo>
                <a:lnTo>
                  <a:pt x="33713" y="1066800"/>
                </a:lnTo>
                <a:lnTo>
                  <a:pt x="33622" y="762000"/>
                </a:lnTo>
                <a:lnTo>
                  <a:pt x="33186" y="635000"/>
                </a:lnTo>
                <a:lnTo>
                  <a:pt x="32973" y="609600"/>
                </a:lnTo>
                <a:lnTo>
                  <a:pt x="32626" y="558800"/>
                </a:lnTo>
                <a:lnTo>
                  <a:pt x="32104" y="508000"/>
                </a:lnTo>
                <a:lnTo>
                  <a:pt x="31318" y="457200"/>
                </a:lnTo>
                <a:lnTo>
                  <a:pt x="30197" y="393700"/>
                </a:lnTo>
                <a:lnTo>
                  <a:pt x="30062" y="330200"/>
                </a:lnTo>
                <a:lnTo>
                  <a:pt x="31470" y="266700"/>
                </a:lnTo>
                <a:lnTo>
                  <a:pt x="34975" y="215900"/>
                </a:lnTo>
                <a:lnTo>
                  <a:pt x="41131" y="177800"/>
                </a:lnTo>
                <a:lnTo>
                  <a:pt x="50495" y="139700"/>
                </a:lnTo>
                <a:lnTo>
                  <a:pt x="63622" y="101600"/>
                </a:lnTo>
                <a:lnTo>
                  <a:pt x="103382" y="50800"/>
                </a:lnTo>
                <a:lnTo>
                  <a:pt x="131126" y="38100"/>
                </a:lnTo>
                <a:lnTo>
                  <a:pt x="156262" y="25400"/>
                </a:lnTo>
                <a:lnTo>
                  <a:pt x="183780" y="12700"/>
                </a:lnTo>
                <a:lnTo>
                  <a:pt x="325958" y="12700"/>
                </a:lnTo>
                <a:lnTo>
                  <a:pt x="282670" y="0"/>
                </a:lnTo>
                <a:close/>
                <a:moveTo>
                  <a:pt x="325958" y="12700"/>
                </a:moveTo>
                <a:lnTo>
                  <a:pt x="247579" y="12700"/>
                </a:lnTo>
                <a:lnTo>
                  <a:pt x="284670" y="25400"/>
                </a:lnTo>
                <a:lnTo>
                  <a:pt x="325763" y="38100"/>
                </a:lnTo>
                <a:lnTo>
                  <a:pt x="371262" y="50800"/>
                </a:lnTo>
                <a:lnTo>
                  <a:pt x="421572" y="63500"/>
                </a:lnTo>
                <a:lnTo>
                  <a:pt x="477099" y="88900"/>
                </a:lnTo>
                <a:lnTo>
                  <a:pt x="538246" y="114300"/>
                </a:lnTo>
                <a:lnTo>
                  <a:pt x="605420" y="139700"/>
                </a:lnTo>
                <a:lnTo>
                  <a:pt x="679026" y="165100"/>
                </a:lnTo>
                <a:lnTo>
                  <a:pt x="702141" y="177800"/>
                </a:lnTo>
                <a:lnTo>
                  <a:pt x="754104" y="203200"/>
                </a:lnTo>
                <a:lnTo>
                  <a:pt x="813355" y="228600"/>
                </a:lnTo>
                <a:lnTo>
                  <a:pt x="879470" y="254000"/>
                </a:lnTo>
                <a:lnTo>
                  <a:pt x="914967" y="279400"/>
                </a:lnTo>
                <a:lnTo>
                  <a:pt x="952021" y="292100"/>
                </a:lnTo>
                <a:lnTo>
                  <a:pt x="990577" y="304800"/>
                </a:lnTo>
                <a:lnTo>
                  <a:pt x="1030583" y="330200"/>
                </a:lnTo>
                <a:lnTo>
                  <a:pt x="1071984" y="342900"/>
                </a:lnTo>
                <a:lnTo>
                  <a:pt x="1158764" y="381000"/>
                </a:lnTo>
                <a:lnTo>
                  <a:pt x="1250489" y="431800"/>
                </a:lnTo>
                <a:lnTo>
                  <a:pt x="1346734" y="469900"/>
                </a:lnTo>
                <a:lnTo>
                  <a:pt x="1447073" y="520700"/>
                </a:lnTo>
                <a:lnTo>
                  <a:pt x="1551080" y="558800"/>
                </a:lnTo>
                <a:lnTo>
                  <a:pt x="1658328" y="609600"/>
                </a:lnTo>
                <a:lnTo>
                  <a:pt x="1768393" y="660400"/>
                </a:lnTo>
                <a:lnTo>
                  <a:pt x="2053081" y="787400"/>
                </a:lnTo>
                <a:lnTo>
                  <a:pt x="2228295" y="876300"/>
                </a:lnTo>
                <a:lnTo>
                  <a:pt x="2405053" y="952500"/>
                </a:lnTo>
                <a:lnTo>
                  <a:pt x="2581917" y="1041400"/>
                </a:lnTo>
                <a:lnTo>
                  <a:pt x="2986940" y="1219200"/>
                </a:lnTo>
                <a:lnTo>
                  <a:pt x="3208099" y="1320800"/>
                </a:lnTo>
                <a:lnTo>
                  <a:pt x="3417521" y="1422400"/>
                </a:lnTo>
                <a:lnTo>
                  <a:pt x="3611797" y="1511300"/>
                </a:lnTo>
                <a:lnTo>
                  <a:pt x="3745515" y="1574800"/>
                </a:lnTo>
                <a:lnTo>
                  <a:pt x="3867360" y="1625600"/>
                </a:lnTo>
                <a:lnTo>
                  <a:pt x="3975893" y="1676400"/>
                </a:lnTo>
                <a:lnTo>
                  <a:pt x="4069678" y="1727200"/>
                </a:lnTo>
                <a:lnTo>
                  <a:pt x="4123298" y="1752600"/>
                </a:lnTo>
                <a:lnTo>
                  <a:pt x="4169297" y="1778000"/>
                </a:lnTo>
                <a:lnTo>
                  <a:pt x="4189306" y="1778000"/>
                </a:lnTo>
                <a:lnTo>
                  <a:pt x="4260629" y="1816100"/>
                </a:lnTo>
                <a:lnTo>
                  <a:pt x="4324522" y="1841500"/>
                </a:lnTo>
                <a:lnTo>
                  <a:pt x="4381122" y="1879600"/>
                </a:lnTo>
                <a:lnTo>
                  <a:pt x="4430564" y="1905000"/>
                </a:lnTo>
                <a:lnTo>
                  <a:pt x="4472982" y="1930400"/>
                </a:lnTo>
                <a:lnTo>
                  <a:pt x="4508512" y="1955800"/>
                </a:lnTo>
                <a:lnTo>
                  <a:pt x="4537288" y="1981200"/>
                </a:lnTo>
                <a:lnTo>
                  <a:pt x="4575123" y="2032000"/>
                </a:lnTo>
                <a:lnTo>
                  <a:pt x="4587566" y="2070100"/>
                </a:lnTo>
                <a:lnTo>
                  <a:pt x="4584163" y="2108200"/>
                </a:lnTo>
                <a:lnTo>
                  <a:pt x="4555962" y="2159000"/>
                </a:lnTo>
                <a:lnTo>
                  <a:pt x="4499412" y="2209800"/>
                </a:lnTo>
                <a:lnTo>
                  <a:pt x="4460573" y="2235200"/>
                </a:lnTo>
                <a:lnTo>
                  <a:pt x="4414726" y="2260600"/>
                </a:lnTo>
                <a:lnTo>
                  <a:pt x="4361899" y="2286000"/>
                </a:lnTo>
                <a:lnTo>
                  <a:pt x="4302118" y="2311400"/>
                </a:lnTo>
                <a:lnTo>
                  <a:pt x="4235409" y="2349500"/>
                </a:lnTo>
                <a:lnTo>
                  <a:pt x="4190284" y="2374900"/>
                </a:lnTo>
                <a:lnTo>
                  <a:pt x="4135749" y="2400300"/>
                </a:lnTo>
                <a:lnTo>
                  <a:pt x="4072435" y="2425700"/>
                </a:lnTo>
                <a:lnTo>
                  <a:pt x="4037682" y="2438400"/>
                </a:lnTo>
                <a:lnTo>
                  <a:pt x="4000970" y="2463800"/>
                </a:lnTo>
                <a:lnTo>
                  <a:pt x="3921987" y="2489200"/>
                </a:lnTo>
                <a:lnTo>
                  <a:pt x="3836114" y="2540000"/>
                </a:lnTo>
                <a:lnTo>
                  <a:pt x="3743981" y="2578100"/>
                </a:lnTo>
                <a:lnTo>
                  <a:pt x="3595425" y="2641600"/>
                </a:lnTo>
                <a:lnTo>
                  <a:pt x="2917073" y="2959100"/>
                </a:lnTo>
                <a:lnTo>
                  <a:pt x="2863755" y="2971800"/>
                </a:lnTo>
                <a:lnTo>
                  <a:pt x="2354566" y="3213100"/>
                </a:lnTo>
                <a:lnTo>
                  <a:pt x="1962473" y="3390900"/>
                </a:lnTo>
                <a:lnTo>
                  <a:pt x="1799997" y="3467100"/>
                </a:lnTo>
                <a:lnTo>
                  <a:pt x="1694483" y="3505200"/>
                </a:lnTo>
                <a:lnTo>
                  <a:pt x="1591655" y="3556000"/>
                </a:lnTo>
                <a:lnTo>
                  <a:pt x="1491892" y="3606800"/>
                </a:lnTo>
                <a:lnTo>
                  <a:pt x="1395573" y="3644900"/>
                </a:lnTo>
                <a:lnTo>
                  <a:pt x="1303079" y="3695700"/>
                </a:lnTo>
                <a:lnTo>
                  <a:pt x="1258384" y="3708400"/>
                </a:lnTo>
                <a:lnTo>
                  <a:pt x="1214788" y="3733800"/>
                </a:lnTo>
                <a:lnTo>
                  <a:pt x="1172338" y="3746500"/>
                </a:lnTo>
                <a:lnTo>
                  <a:pt x="1131081" y="3771900"/>
                </a:lnTo>
                <a:lnTo>
                  <a:pt x="1091065" y="3784600"/>
                </a:lnTo>
                <a:lnTo>
                  <a:pt x="1052337" y="3810000"/>
                </a:lnTo>
                <a:lnTo>
                  <a:pt x="1014945" y="3822700"/>
                </a:lnTo>
                <a:lnTo>
                  <a:pt x="978936" y="3835400"/>
                </a:lnTo>
                <a:lnTo>
                  <a:pt x="944357" y="3860800"/>
                </a:lnTo>
                <a:lnTo>
                  <a:pt x="911256" y="3873500"/>
                </a:lnTo>
                <a:lnTo>
                  <a:pt x="879681" y="3886200"/>
                </a:lnTo>
                <a:lnTo>
                  <a:pt x="821296" y="3911600"/>
                </a:lnTo>
                <a:lnTo>
                  <a:pt x="769582" y="3937000"/>
                </a:lnTo>
                <a:lnTo>
                  <a:pt x="724919" y="3962400"/>
                </a:lnTo>
                <a:lnTo>
                  <a:pt x="660507" y="3987800"/>
                </a:lnTo>
                <a:lnTo>
                  <a:pt x="599701" y="4025900"/>
                </a:lnTo>
                <a:lnTo>
                  <a:pt x="542403" y="4051300"/>
                </a:lnTo>
                <a:lnTo>
                  <a:pt x="488515" y="4064000"/>
                </a:lnTo>
                <a:lnTo>
                  <a:pt x="437937" y="4089400"/>
                </a:lnTo>
                <a:lnTo>
                  <a:pt x="390571" y="4102100"/>
                </a:lnTo>
                <a:lnTo>
                  <a:pt x="346318" y="4114800"/>
                </a:lnTo>
                <a:lnTo>
                  <a:pt x="305079" y="4114800"/>
                </a:lnTo>
                <a:lnTo>
                  <a:pt x="266755" y="4127500"/>
                </a:lnTo>
                <a:lnTo>
                  <a:pt x="370634" y="4127500"/>
                </a:lnTo>
                <a:lnTo>
                  <a:pt x="414988" y="4114800"/>
                </a:lnTo>
                <a:lnTo>
                  <a:pt x="461983" y="4102100"/>
                </a:lnTo>
                <a:lnTo>
                  <a:pt x="511715" y="4089400"/>
                </a:lnTo>
                <a:lnTo>
                  <a:pt x="564277" y="4064000"/>
                </a:lnTo>
                <a:lnTo>
                  <a:pt x="619766" y="4038600"/>
                </a:lnTo>
                <a:lnTo>
                  <a:pt x="678276" y="4013200"/>
                </a:lnTo>
                <a:lnTo>
                  <a:pt x="739903" y="3975100"/>
                </a:lnTo>
                <a:lnTo>
                  <a:pt x="761292" y="3975100"/>
                </a:lnTo>
                <a:lnTo>
                  <a:pt x="809458" y="3949700"/>
                </a:lnTo>
                <a:lnTo>
                  <a:pt x="864490" y="3924300"/>
                </a:lnTo>
                <a:lnTo>
                  <a:pt x="894463" y="3911600"/>
                </a:lnTo>
                <a:lnTo>
                  <a:pt x="926010" y="3886200"/>
                </a:lnTo>
                <a:lnTo>
                  <a:pt x="959083" y="3873500"/>
                </a:lnTo>
                <a:lnTo>
                  <a:pt x="993636" y="3860800"/>
                </a:lnTo>
                <a:lnTo>
                  <a:pt x="1029620" y="3848100"/>
                </a:lnTo>
                <a:lnTo>
                  <a:pt x="1066989" y="3822700"/>
                </a:lnTo>
                <a:lnTo>
                  <a:pt x="1105694" y="3810000"/>
                </a:lnTo>
                <a:lnTo>
                  <a:pt x="1145689" y="3784600"/>
                </a:lnTo>
                <a:lnTo>
                  <a:pt x="1186925" y="3771900"/>
                </a:lnTo>
                <a:lnTo>
                  <a:pt x="1229356" y="3746500"/>
                </a:lnTo>
                <a:lnTo>
                  <a:pt x="1272934" y="3733800"/>
                </a:lnTo>
                <a:lnTo>
                  <a:pt x="1363339" y="3683000"/>
                </a:lnTo>
                <a:lnTo>
                  <a:pt x="1457762" y="3644900"/>
                </a:lnTo>
                <a:lnTo>
                  <a:pt x="1555822" y="3594100"/>
                </a:lnTo>
                <a:lnTo>
                  <a:pt x="1657139" y="3556000"/>
                </a:lnTo>
                <a:lnTo>
                  <a:pt x="1761334" y="3505200"/>
                </a:lnTo>
                <a:lnTo>
                  <a:pt x="1922190" y="3429000"/>
                </a:lnTo>
                <a:lnTo>
                  <a:pt x="2877953" y="2997200"/>
                </a:lnTo>
                <a:lnTo>
                  <a:pt x="2931083" y="2971800"/>
                </a:lnTo>
                <a:lnTo>
                  <a:pt x="3395607" y="2755900"/>
                </a:lnTo>
                <a:lnTo>
                  <a:pt x="3557816" y="2692400"/>
                </a:lnTo>
                <a:lnTo>
                  <a:pt x="3710177" y="2616200"/>
                </a:lnTo>
                <a:lnTo>
                  <a:pt x="3805230" y="2578100"/>
                </a:lnTo>
                <a:lnTo>
                  <a:pt x="3894329" y="2527300"/>
                </a:lnTo>
                <a:lnTo>
                  <a:pt x="3976846" y="2501900"/>
                </a:lnTo>
                <a:lnTo>
                  <a:pt x="4015439" y="2476500"/>
                </a:lnTo>
                <a:lnTo>
                  <a:pt x="4052149" y="2463800"/>
                </a:lnTo>
                <a:lnTo>
                  <a:pt x="4086899" y="2451100"/>
                </a:lnTo>
                <a:lnTo>
                  <a:pt x="4119609" y="2425700"/>
                </a:lnTo>
                <a:lnTo>
                  <a:pt x="4150201" y="2413000"/>
                </a:lnTo>
                <a:lnTo>
                  <a:pt x="4178595" y="2400300"/>
                </a:lnTo>
                <a:lnTo>
                  <a:pt x="4204714" y="2387600"/>
                </a:lnTo>
                <a:lnTo>
                  <a:pt x="4228477" y="2374900"/>
                </a:lnTo>
                <a:lnTo>
                  <a:pt x="4249807" y="2374900"/>
                </a:lnTo>
                <a:lnTo>
                  <a:pt x="4319234" y="2336800"/>
                </a:lnTo>
                <a:lnTo>
                  <a:pt x="4381454" y="2298700"/>
                </a:lnTo>
                <a:lnTo>
                  <a:pt x="4436438" y="2273300"/>
                </a:lnTo>
                <a:lnTo>
                  <a:pt x="4484157" y="2247900"/>
                </a:lnTo>
                <a:lnTo>
                  <a:pt x="4524585" y="2222500"/>
                </a:lnTo>
                <a:lnTo>
                  <a:pt x="4557693" y="2184400"/>
                </a:lnTo>
                <a:lnTo>
                  <a:pt x="4583452" y="2159000"/>
                </a:lnTo>
                <a:lnTo>
                  <a:pt x="4601836" y="2133600"/>
                </a:lnTo>
                <a:lnTo>
                  <a:pt x="4612815" y="2108200"/>
                </a:lnTo>
                <a:lnTo>
                  <a:pt x="4616361" y="2070100"/>
                </a:lnTo>
                <a:lnTo>
                  <a:pt x="4613094" y="2044700"/>
                </a:lnTo>
                <a:lnTo>
                  <a:pt x="4587159" y="1993900"/>
                </a:lnTo>
                <a:lnTo>
                  <a:pt x="4534425" y="1943100"/>
                </a:lnTo>
                <a:lnTo>
                  <a:pt x="4497660" y="1917700"/>
                </a:lnTo>
                <a:lnTo>
                  <a:pt x="4453777" y="1892300"/>
                </a:lnTo>
                <a:lnTo>
                  <a:pt x="4402637" y="1866900"/>
                </a:lnTo>
                <a:lnTo>
                  <a:pt x="4344100" y="1828800"/>
                </a:lnTo>
                <a:lnTo>
                  <a:pt x="4278027" y="1803400"/>
                </a:lnTo>
                <a:lnTo>
                  <a:pt x="4204279" y="1765300"/>
                </a:lnTo>
                <a:lnTo>
                  <a:pt x="4162220" y="1739900"/>
                </a:lnTo>
                <a:lnTo>
                  <a:pt x="4112326" y="1714500"/>
                </a:lnTo>
                <a:lnTo>
                  <a:pt x="4055023" y="1689100"/>
                </a:lnTo>
                <a:lnTo>
                  <a:pt x="3956110" y="1651000"/>
                </a:lnTo>
                <a:lnTo>
                  <a:pt x="3842924" y="1587500"/>
                </a:lnTo>
                <a:lnTo>
                  <a:pt x="3716903" y="1536700"/>
                </a:lnTo>
                <a:lnTo>
                  <a:pt x="3531396" y="1447800"/>
                </a:lnTo>
                <a:lnTo>
                  <a:pt x="3329035" y="1358900"/>
                </a:lnTo>
                <a:lnTo>
                  <a:pt x="3113230" y="1257300"/>
                </a:lnTo>
                <a:lnTo>
                  <a:pt x="2887389" y="1155700"/>
                </a:lnTo>
                <a:lnTo>
                  <a:pt x="2713473" y="1066800"/>
                </a:lnTo>
                <a:lnTo>
                  <a:pt x="2537266" y="990600"/>
                </a:lnTo>
                <a:lnTo>
                  <a:pt x="2360208" y="901700"/>
                </a:lnTo>
                <a:lnTo>
                  <a:pt x="2009285" y="749300"/>
                </a:lnTo>
                <a:lnTo>
                  <a:pt x="1838297" y="673100"/>
                </a:lnTo>
                <a:lnTo>
                  <a:pt x="1726938" y="622300"/>
                </a:lnTo>
                <a:lnTo>
                  <a:pt x="1618183" y="571500"/>
                </a:lnTo>
                <a:lnTo>
                  <a:pt x="1512457" y="520700"/>
                </a:lnTo>
                <a:lnTo>
                  <a:pt x="1410187" y="469900"/>
                </a:lnTo>
                <a:lnTo>
                  <a:pt x="1311799" y="431800"/>
                </a:lnTo>
                <a:lnTo>
                  <a:pt x="1217718" y="381000"/>
                </a:lnTo>
                <a:lnTo>
                  <a:pt x="1128371" y="342900"/>
                </a:lnTo>
                <a:lnTo>
                  <a:pt x="1085606" y="330200"/>
                </a:lnTo>
                <a:lnTo>
                  <a:pt x="1044185" y="304800"/>
                </a:lnTo>
                <a:lnTo>
                  <a:pt x="1004159" y="292100"/>
                </a:lnTo>
                <a:lnTo>
                  <a:pt x="965584" y="266700"/>
                </a:lnTo>
                <a:lnTo>
                  <a:pt x="928511" y="254000"/>
                </a:lnTo>
                <a:lnTo>
                  <a:pt x="892995" y="241300"/>
                </a:lnTo>
                <a:lnTo>
                  <a:pt x="859088" y="228600"/>
                </a:lnTo>
                <a:lnTo>
                  <a:pt x="826844" y="203200"/>
                </a:lnTo>
                <a:lnTo>
                  <a:pt x="796315" y="190500"/>
                </a:lnTo>
                <a:lnTo>
                  <a:pt x="767557" y="177800"/>
                </a:lnTo>
                <a:lnTo>
                  <a:pt x="740620" y="165100"/>
                </a:lnTo>
                <a:lnTo>
                  <a:pt x="715560" y="165100"/>
                </a:lnTo>
                <a:lnTo>
                  <a:pt x="692428" y="152400"/>
                </a:lnTo>
                <a:lnTo>
                  <a:pt x="616464" y="114300"/>
                </a:lnTo>
                <a:lnTo>
                  <a:pt x="547035" y="88900"/>
                </a:lnTo>
                <a:lnTo>
                  <a:pt x="483706" y="63500"/>
                </a:lnTo>
                <a:lnTo>
                  <a:pt x="426040" y="38100"/>
                </a:lnTo>
                <a:lnTo>
                  <a:pt x="373603" y="25400"/>
                </a:lnTo>
                <a:lnTo>
                  <a:pt x="325958" y="12700"/>
                </a:lnTo>
                <a:close/>
              </a:path>
            </a:pathLst>
          </a:custGeom>
          <a:solidFill>
            <a:srgbClr val="FFFFFF">
              <a:alpha val="49000"/>
            </a:srgbClr>
          </a:solidFill>
          <a:ln w="0">
            <a:noFill/>
          </a:ln>
        </p:spPr>
        <p:style>
          <a:lnRef idx="0">
            <a:scrgbClr r="0" g="0" b="0"/>
          </a:lnRef>
          <a:fillRef idx="0">
            <a:scrgbClr r="0" g="0" b="0"/>
          </a:fillRef>
          <a:effectRef idx="0">
            <a:scrgbClr r="0" g="0" b="0"/>
          </a:effectRef>
          <a:fontRef idx="minor"/>
        </p:style>
      </p:sp>
      <p:sp>
        <p:nvSpPr>
          <p:cNvPr id="95" name="CustomShape 20"/>
          <p:cNvSpPr/>
          <p:nvPr/>
        </p:nvSpPr>
        <p:spPr>
          <a:xfrm>
            <a:off x="12978360" y="532440"/>
            <a:ext cx="3267000" cy="2932920"/>
          </a:xfrm>
          <a:custGeom>
            <a:avLst/>
            <a:gdLst/>
            <a:ahLst/>
            <a:cxnLst/>
            <a:rect l="l" t="t" r="r" b="b"/>
            <a:pathLst>
              <a:path w="3267709" h="2933700">
                <a:moveTo>
                  <a:pt x="3126187" y="0"/>
                </a:moveTo>
                <a:lnTo>
                  <a:pt x="3053294" y="0"/>
                </a:lnTo>
                <a:lnTo>
                  <a:pt x="3011651" y="12700"/>
                </a:lnTo>
                <a:lnTo>
                  <a:pt x="2966276" y="25400"/>
                </a:lnTo>
                <a:lnTo>
                  <a:pt x="2916967" y="38100"/>
                </a:lnTo>
                <a:lnTo>
                  <a:pt x="2863523" y="63500"/>
                </a:lnTo>
                <a:lnTo>
                  <a:pt x="2805742" y="88900"/>
                </a:lnTo>
                <a:lnTo>
                  <a:pt x="2743424" y="114300"/>
                </a:lnTo>
                <a:lnTo>
                  <a:pt x="2721963" y="127000"/>
                </a:lnTo>
                <a:lnTo>
                  <a:pt x="2698040" y="139700"/>
                </a:lnTo>
                <a:lnTo>
                  <a:pt x="2671744" y="152400"/>
                </a:lnTo>
                <a:lnTo>
                  <a:pt x="2643168" y="165100"/>
                </a:lnTo>
                <a:lnTo>
                  <a:pt x="2612402" y="177800"/>
                </a:lnTo>
                <a:lnTo>
                  <a:pt x="2579536" y="203200"/>
                </a:lnTo>
                <a:lnTo>
                  <a:pt x="2544662" y="215900"/>
                </a:lnTo>
                <a:lnTo>
                  <a:pt x="2507870" y="228600"/>
                </a:lnTo>
                <a:lnTo>
                  <a:pt x="2469251" y="254000"/>
                </a:lnTo>
                <a:lnTo>
                  <a:pt x="2428896" y="266700"/>
                </a:lnTo>
                <a:lnTo>
                  <a:pt x="2386895" y="292100"/>
                </a:lnTo>
                <a:lnTo>
                  <a:pt x="2343340" y="304800"/>
                </a:lnTo>
                <a:lnTo>
                  <a:pt x="2298322" y="330200"/>
                </a:lnTo>
                <a:lnTo>
                  <a:pt x="2251930" y="342900"/>
                </a:lnTo>
                <a:lnTo>
                  <a:pt x="2204256" y="368300"/>
                </a:lnTo>
                <a:lnTo>
                  <a:pt x="2105426" y="419100"/>
                </a:lnTo>
                <a:lnTo>
                  <a:pt x="2002557" y="457200"/>
                </a:lnTo>
                <a:lnTo>
                  <a:pt x="1896376" y="508000"/>
                </a:lnTo>
                <a:lnTo>
                  <a:pt x="1787609" y="558800"/>
                </a:lnTo>
                <a:lnTo>
                  <a:pt x="1230412" y="812800"/>
                </a:lnTo>
                <a:lnTo>
                  <a:pt x="1192864" y="838200"/>
                </a:lnTo>
                <a:lnTo>
                  <a:pt x="836804" y="990600"/>
                </a:lnTo>
                <a:lnTo>
                  <a:pt x="727159" y="1041400"/>
                </a:lnTo>
                <a:lnTo>
                  <a:pt x="624302" y="1092200"/>
                </a:lnTo>
                <a:lnTo>
                  <a:pt x="529594" y="1130300"/>
                </a:lnTo>
                <a:lnTo>
                  <a:pt x="485719" y="1155700"/>
                </a:lnTo>
                <a:lnTo>
                  <a:pt x="444392" y="1168400"/>
                </a:lnTo>
                <a:lnTo>
                  <a:pt x="405782" y="1193800"/>
                </a:lnTo>
                <a:lnTo>
                  <a:pt x="337393" y="1219200"/>
                </a:lnTo>
                <a:lnTo>
                  <a:pt x="281912" y="1244600"/>
                </a:lnTo>
                <a:lnTo>
                  <a:pt x="190873" y="1295400"/>
                </a:lnTo>
                <a:lnTo>
                  <a:pt x="132717" y="1320800"/>
                </a:lnTo>
                <a:lnTo>
                  <a:pt x="85024" y="1358900"/>
                </a:lnTo>
                <a:lnTo>
                  <a:pt x="47849" y="1384300"/>
                </a:lnTo>
                <a:lnTo>
                  <a:pt x="21249" y="1409700"/>
                </a:lnTo>
                <a:lnTo>
                  <a:pt x="5281" y="1435100"/>
                </a:lnTo>
                <a:lnTo>
                  <a:pt x="0" y="1473200"/>
                </a:lnTo>
                <a:lnTo>
                  <a:pt x="4385" y="1498600"/>
                </a:lnTo>
                <a:lnTo>
                  <a:pt x="39389" y="1549400"/>
                </a:lnTo>
                <a:lnTo>
                  <a:pt x="70524" y="1574800"/>
                </a:lnTo>
                <a:lnTo>
                  <a:pt x="111088" y="1600200"/>
                </a:lnTo>
                <a:lnTo>
                  <a:pt x="161341" y="1625600"/>
                </a:lnTo>
                <a:lnTo>
                  <a:pt x="221538" y="1651000"/>
                </a:lnTo>
                <a:lnTo>
                  <a:pt x="291938" y="1689100"/>
                </a:lnTo>
                <a:lnTo>
                  <a:pt x="312284" y="1701800"/>
                </a:lnTo>
                <a:lnTo>
                  <a:pt x="361243" y="1727200"/>
                </a:lnTo>
                <a:lnTo>
                  <a:pt x="420523" y="1752600"/>
                </a:lnTo>
                <a:lnTo>
                  <a:pt x="489284" y="1778000"/>
                </a:lnTo>
                <a:lnTo>
                  <a:pt x="697147" y="1879600"/>
                </a:lnTo>
                <a:lnTo>
                  <a:pt x="842321" y="1943100"/>
                </a:lnTo>
                <a:lnTo>
                  <a:pt x="999368" y="2019300"/>
                </a:lnTo>
                <a:lnTo>
                  <a:pt x="1165452" y="2095500"/>
                </a:lnTo>
                <a:lnTo>
                  <a:pt x="1454632" y="2222500"/>
                </a:lnTo>
                <a:lnTo>
                  <a:pt x="1572183" y="2286000"/>
                </a:lnTo>
                <a:lnTo>
                  <a:pt x="1920349" y="2438400"/>
                </a:lnTo>
                <a:lnTo>
                  <a:pt x="2032106" y="2489200"/>
                </a:lnTo>
                <a:lnTo>
                  <a:pt x="2140312" y="2540000"/>
                </a:lnTo>
                <a:lnTo>
                  <a:pt x="2244127" y="2590800"/>
                </a:lnTo>
                <a:lnTo>
                  <a:pt x="2294126" y="2616200"/>
                </a:lnTo>
                <a:lnTo>
                  <a:pt x="2342711" y="2641600"/>
                </a:lnTo>
                <a:lnTo>
                  <a:pt x="2389778" y="2654300"/>
                </a:lnTo>
                <a:lnTo>
                  <a:pt x="2435222" y="2679700"/>
                </a:lnTo>
                <a:lnTo>
                  <a:pt x="2478938" y="2692400"/>
                </a:lnTo>
                <a:lnTo>
                  <a:pt x="2520820" y="2717800"/>
                </a:lnTo>
                <a:lnTo>
                  <a:pt x="2560764" y="2730500"/>
                </a:lnTo>
                <a:lnTo>
                  <a:pt x="2598664" y="2755900"/>
                </a:lnTo>
                <a:lnTo>
                  <a:pt x="2634416" y="2768600"/>
                </a:lnTo>
                <a:lnTo>
                  <a:pt x="2699053" y="2794000"/>
                </a:lnTo>
                <a:lnTo>
                  <a:pt x="2753834" y="2819400"/>
                </a:lnTo>
                <a:lnTo>
                  <a:pt x="2777266" y="2832100"/>
                </a:lnTo>
                <a:lnTo>
                  <a:pt x="2847858" y="2857500"/>
                </a:lnTo>
                <a:lnTo>
                  <a:pt x="2910429" y="2882900"/>
                </a:lnTo>
                <a:lnTo>
                  <a:pt x="2965704" y="2908300"/>
                </a:lnTo>
                <a:lnTo>
                  <a:pt x="3014412" y="2921000"/>
                </a:lnTo>
                <a:lnTo>
                  <a:pt x="3057279" y="2933700"/>
                </a:lnTo>
                <a:lnTo>
                  <a:pt x="3158103" y="2933700"/>
                </a:lnTo>
                <a:lnTo>
                  <a:pt x="3184876" y="2921000"/>
                </a:lnTo>
                <a:lnTo>
                  <a:pt x="3079267" y="2921000"/>
                </a:lnTo>
                <a:lnTo>
                  <a:pt x="3036699" y="2908300"/>
                </a:lnTo>
                <a:lnTo>
                  <a:pt x="2987119" y="2895600"/>
                </a:lnTo>
                <a:lnTo>
                  <a:pt x="2929557" y="2870200"/>
                </a:lnTo>
                <a:lnTo>
                  <a:pt x="2863046" y="2844800"/>
                </a:lnTo>
                <a:lnTo>
                  <a:pt x="2786616" y="2819400"/>
                </a:lnTo>
                <a:lnTo>
                  <a:pt x="2763204" y="2806700"/>
                </a:lnTo>
                <a:lnTo>
                  <a:pt x="2737119" y="2794000"/>
                </a:lnTo>
                <a:lnTo>
                  <a:pt x="2708465" y="2781300"/>
                </a:lnTo>
                <a:lnTo>
                  <a:pt x="2677348" y="2768600"/>
                </a:lnTo>
                <a:lnTo>
                  <a:pt x="2643873" y="2755900"/>
                </a:lnTo>
                <a:lnTo>
                  <a:pt x="2608144" y="2743200"/>
                </a:lnTo>
                <a:lnTo>
                  <a:pt x="2570268" y="2717800"/>
                </a:lnTo>
                <a:lnTo>
                  <a:pt x="2530348" y="2705100"/>
                </a:lnTo>
                <a:lnTo>
                  <a:pt x="2488489" y="2679700"/>
                </a:lnTo>
                <a:lnTo>
                  <a:pt x="2444798" y="2667000"/>
                </a:lnTo>
                <a:lnTo>
                  <a:pt x="2399379" y="2641600"/>
                </a:lnTo>
                <a:lnTo>
                  <a:pt x="2352336" y="2616200"/>
                </a:lnTo>
                <a:lnTo>
                  <a:pt x="2303776" y="2603500"/>
                </a:lnTo>
                <a:lnTo>
                  <a:pt x="2202522" y="2552700"/>
                </a:lnTo>
                <a:lnTo>
                  <a:pt x="2096457" y="2501900"/>
                </a:lnTo>
                <a:lnTo>
                  <a:pt x="1986421" y="2451100"/>
                </a:lnTo>
                <a:lnTo>
                  <a:pt x="1640891" y="2298700"/>
                </a:lnTo>
                <a:lnTo>
                  <a:pt x="1523376" y="2235200"/>
                </a:lnTo>
                <a:lnTo>
                  <a:pt x="1175577" y="2082800"/>
                </a:lnTo>
                <a:lnTo>
                  <a:pt x="1009549" y="2006600"/>
                </a:lnTo>
                <a:lnTo>
                  <a:pt x="852549" y="1930400"/>
                </a:lnTo>
                <a:lnTo>
                  <a:pt x="707414" y="1866900"/>
                </a:lnTo>
                <a:lnTo>
                  <a:pt x="499593" y="1765300"/>
                </a:lnTo>
                <a:lnTo>
                  <a:pt x="430841" y="1739900"/>
                </a:lnTo>
                <a:lnTo>
                  <a:pt x="371564" y="1701800"/>
                </a:lnTo>
                <a:lnTo>
                  <a:pt x="322602" y="1689100"/>
                </a:lnTo>
                <a:lnTo>
                  <a:pt x="302252" y="1676400"/>
                </a:lnTo>
                <a:lnTo>
                  <a:pt x="225295" y="1638300"/>
                </a:lnTo>
                <a:lnTo>
                  <a:pt x="161198" y="1600200"/>
                </a:lnTo>
                <a:lnTo>
                  <a:pt x="109588" y="1574800"/>
                </a:lnTo>
                <a:lnTo>
                  <a:pt x="70091" y="1549400"/>
                </a:lnTo>
                <a:lnTo>
                  <a:pt x="42330" y="1524000"/>
                </a:lnTo>
                <a:lnTo>
                  <a:pt x="25932" y="1498600"/>
                </a:lnTo>
                <a:lnTo>
                  <a:pt x="20522" y="1473200"/>
                </a:lnTo>
                <a:lnTo>
                  <a:pt x="25521" y="1435100"/>
                </a:lnTo>
                <a:lnTo>
                  <a:pt x="66339" y="1384300"/>
                </a:lnTo>
                <a:lnTo>
                  <a:pt x="102065" y="1358900"/>
                </a:lnTo>
                <a:lnTo>
                  <a:pt x="147942" y="1333500"/>
                </a:lnTo>
                <a:lnTo>
                  <a:pt x="203922" y="1308100"/>
                </a:lnTo>
                <a:lnTo>
                  <a:pt x="269960" y="1270000"/>
                </a:lnTo>
                <a:lnTo>
                  <a:pt x="318435" y="1244600"/>
                </a:lnTo>
                <a:lnTo>
                  <a:pt x="380491" y="1219200"/>
                </a:lnTo>
                <a:lnTo>
                  <a:pt x="454769" y="1193800"/>
                </a:lnTo>
                <a:lnTo>
                  <a:pt x="496068" y="1168400"/>
                </a:lnTo>
                <a:lnTo>
                  <a:pt x="539913" y="1143000"/>
                </a:lnTo>
                <a:lnTo>
                  <a:pt x="586134" y="1130300"/>
                </a:lnTo>
                <a:lnTo>
                  <a:pt x="685028" y="1079500"/>
                </a:lnTo>
                <a:lnTo>
                  <a:pt x="791392" y="1028700"/>
                </a:lnTo>
                <a:lnTo>
                  <a:pt x="1852422" y="546100"/>
                </a:lnTo>
                <a:lnTo>
                  <a:pt x="1960032" y="495300"/>
                </a:lnTo>
                <a:lnTo>
                  <a:pt x="2064697" y="457200"/>
                </a:lnTo>
                <a:lnTo>
                  <a:pt x="2165690" y="406400"/>
                </a:lnTo>
                <a:lnTo>
                  <a:pt x="2214581" y="381000"/>
                </a:lnTo>
                <a:lnTo>
                  <a:pt x="2262282" y="368300"/>
                </a:lnTo>
                <a:lnTo>
                  <a:pt x="2308701" y="342900"/>
                </a:lnTo>
                <a:lnTo>
                  <a:pt x="2353746" y="317500"/>
                </a:lnTo>
                <a:lnTo>
                  <a:pt x="2397328" y="304800"/>
                </a:lnTo>
                <a:lnTo>
                  <a:pt x="2439356" y="279400"/>
                </a:lnTo>
                <a:lnTo>
                  <a:pt x="2479738" y="266700"/>
                </a:lnTo>
                <a:lnTo>
                  <a:pt x="2518383" y="241300"/>
                </a:lnTo>
                <a:lnTo>
                  <a:pt x="2555200" y="228600"/>
                </a:lnTo>
                <a:lnTo>
                  <a:pt x="2590100" y="215900"/>
                </a:lnTo>
                <a:lnTo>
                  <a:pt x="2622989" y="190500"/>
                </a:lnTo>
                <a:lnTo>
                  <a:pt x="2653779" y="177800"/>
                </a:lnTo>
                <a:lnTo>
                  <a:pt x="2682377" y="165100"/>
                </a:lnTo>
                <a:lnTo>
                  <a:pt x="2708693" y="152400"/>
                </a:lnTo>
                <a:lnTo>
                  <a:pt x="2732636" y="139700"/>
                </a:lnTo>
                <a:lnTo>
                  <a:pt x="2754115" y="127000"/>
                </a:lnTo>
                <a:lnTo>
                  <a:pt x="2821552" y="101600"/>
                </a:lnTo>
                <a:lnTo>
                  <a:pt x="2883344" y="76200"/>
                </a:lnTo>
                <a:lnTo>
                  <a:pt x="2939718" y="50800"/>
                </a:lnTo>
                <a:lnTo>
                  <a:pt x="2990902" y="38100"/>
                </a:lnTo>
                <a:lnTo>
                  <a:pt x="3037124" y="25400"/>
                </a:lnTo>
                <a:lnTo>
                  <a:pt x="3078613" y="12700"/>
                </a:lnTo>
                <a:lnTo>
                  <a:pt x="3157841" y="12700"/>
                </a:lnTo>
                <a:lnTo>
                  <a:pt x="3126187" y="0"/>
                </a:lnTo>
                <a:close/>
                <a:moveTo>
                  <a:pt x="3157841" y="12700"/>
                </a:moveTo>
                <a:lnTo>
                  <a:pt x="3078613" y="12700"/>
                </a:lnTo>
                <a:lnTo>
                  <a:pt x="3115596" y="25400"/>
                </a:lnTo>
                <a:lnTo>
                  <a:pt x="3148302" y="25400"/>
                </a:lnTo>
                <a:lnTo>
                  <a:pt x="3177870" y="50800"/>
                </a:lnTo>
                <a:lnTo>
                  <a:pt x="3217851" y="101600"/>
                </a:lnTo>
                <a:lnTo>
                  <a:pt x="3229980" y="152400"/>
                </a:lnTo>
                <a:lnTo>
                  <a:pt x="3238010" y="203200"/>
                </a:lnTo>
                <a:lnTo>
                  <a:pt x="3242801" y="254000"/>
                </a:lnTo>
                <a:lnTo>
                  <a:pt x="3245210" y="330200"/>
                </a:lnTo>
                <a:lnTo>
                  <a:pt x="3245988" y="381000"/>
                </a:lnTo>
                <a:lnTo>
                  <a:pt x="3246291" y="419100"/>
                </a:lnTo>
                <a:lnTo>
                  <a:pt x="3246540" y="444500"/>
                </a:lnTo>
                <a:lnTo>
                  <a:pt x="3246888" y="533400"/>
                </a:lnTo>
                <a:lnTo>
                  <a:pt x="3246959" y="558800"/>
                </a:lnTo>
                <a:lnTo>
                  <a:pt x="3247072" y="736600"/>
                </a:lnTo>
                <a:lnTo>
                  <a:pt x="3246950" y="838200"/>
                </a:lnTo>
                <a:lnTo>
                  <a:pt x="3246852" y="901700"/>
                </a:lnTo>
                <a:lnTo>
                  <a:pt x="3246542" y="1041400"/>
                </a:lnTo>
                <a:lnTo>
                  <a:pt x="3245210" y="1460500"/>
                </a:lnTo>
                <a:lnTo>
                  <a:pt x="3243743" y="1993900"/>
                </a:lnTo>
                <a:lnTo>
                  <a:pt x="3243569" y="2082800"/>
                </a:lnTo>
                <a:lnTo>
                  <a:pt x="3243472" y="2374900"/>
                </a:lnTo>
                <a:lnTo>
                  <a:pt x="3243573" y="2413000"/>
                </a:lnTo>
                <a:lnTo>
                  <a:pt x="3243719" y="2451100"/>
                </a:lnTo>
                <a:lnTo>
                  <a:pt x="3243993" y="2501900"/>
                </a:lnTo>
                <a:lnTo>
                  <a:pt x="3244449" y="2565400"/>
                </a:lnTo>
                <a:lnTo>
                  <a:pt x="3245210" y="2616200"/>
                </a:lnTo>
                <a:lnTo>
                  <a:pt x="3246064" y="2679700"/>
                </a:lnTo>
                <a:lnTo>
                  <a:pt x="3245193" y="2743200"/>
                </a:lnTo>
                <a:lnTo>
                  <a:pt x="3241444" y="2794000"/>
                </a:lnTo>
                <a:lnTo>
                  <a:pt x="3233661" y="2832100"/>
                </a:lnTo>
                <a:lnTo>
                  <a:pt x="3220693" y="2870200"/>
                </a:lnTo>
                <a:lnTo>
                  <a:pt x="3147240" y="2921000"/>
                </a:lnTo>
                <a:lnTo>
                  <a:pt x="3184876" y="2921000"/>
                </a:lnTo>
                <a:lnTo>
                  <a:pt x="3237282" y="2882900"/>
                </a:lnTo>
                <a:lnTo>
                  <a:pt x="3252063" y="2844800"/>
                </a:lnTo>
                <a:lnTo>
                  <a:pt x="3260955" y="2794000"/>
                </a:lnTo>
                <a:lnTo>
                  <a:pt x="3265252" y="2743200"/>
                </a:lnTo>
                <a:lnTo>
                  <a:pt x="3266245" y="2679700"/>
                </a:lnTo>
                <a:lnTo>
                  <a:pt x="3265230" y="2616200"/>
                </a:lnTo>
                <a:lnTo>
                  <a:pt x="3264850" y="2590800"/>
                </a:lnTo>
                <a:lnTo>
                  <a:pt x="3264524" y="2552700"/>
                </a:lnTo>
                <a:lnTo>
                  <a:pt x="3264248" y="2527300"/>
                </a:lnTo>
                <a:lnTo>
                  <a:pt x="3264020" y="2489200"/>
                </a:lnTo>
                <a:lnTo>
                  <a:pt x="3263792" y="2438400"/>
                </a:lnTo>
                <a:lnTo>
                  <a:pt x="3263668" y="2400300"/>
                </a:lnTo>
                <a:lnTo>
                  <a:pt x="3263546" y="2324100"/>
                </a:lnTo>
                <a:lnTo>
                  <a:pt x="3263602" y="2159000"/>
                </a:lnTo>
                <a:lnTo>
                  <a:pt x="3263720" y="2082800"/>
                </a:lnTo>
                <a:lnTo>
                  <a:pt x="3264036" y="1930400"/>
                </a:lnTo>
                <a:lnTo>
                  <a:pt x="3264961" y="1638300"/>
                </a:lnTo>
                <a:lnTo>
                  <a:pt x="3265057" y="1600200"/>
                </a:lnTo>
                <a:lnTo>
                  <a:pt x="3265230" y="1460500"/>
                </a:lnTo>
                <a:lnTo>
                  <a:pt x="3266623" y="1079500"/>
                </a:lnTo>
                <a:lnTo>
                  <a:pt x="3266964" y="952500"/>
                </a:lnTo>
                <a:lnTo>
                  <a:pt x="3267193" y="838200"/>
                </a:lnTo>
                <a:lnTo>
                  <a:pt x="3267276" y="787400"/>
                </a:lnTo>
                <a:lnTo>
                  <a:pt x="3267157" y="546100"/>
                </a:lnTo>
                <a:lnTo>
                  <a:pt x="3266725" y="444500"/>
                </a:lnTo>
                <a:lnTo>
                  <a:pt x="3266445" y="419100"/>
                </a:lnTo>
                <a:lnTo>
                  <a:pt x="3266105" y="381000"/>
                </a:lnTo>
                <a:lnTo>
                  <a:pt x="3265230" y="330200"/>
                </a:lnTo>
                <a:lnTo>
                  <a:pt x="3262641" y="254000"/>
                </a:lnTo>
                <a:lnTo>
                  <a:pt x="3257402" y="190500"/>
                </a:lnTo>
                <a:lnTo>
                  <a:pt x="3248552" y="139700"/>
                </a:lnTo>
                <a:lnTo>
                  <a:pt x="3235131" y="101600"/>
                </a:lnTo>
                <a:lnTo>
                  <a:pt x="3216179" y="63500"/>
                </a:lnTo>
                <a:lnTo>
                  <a:pt x="3190736" y="38100"/>
                </a:lnTo>
                <a:lnTo>
                  <a:pt x="3157841" y="12700"/>
                </a:lnTo>
                <a:close/>
              </a:path>
            </a:pathLst>
          </a:custGeom>
          <a:solidFill>
            <a:srgbClr val="FFFFFF">
              <a:alpha val="49000"/>
            </a:srgbClr>
          </a:solidFill>
          <a:ln w="0">
            <a:noFill/>
          </a:ln>
        </p:spPr>
        <p:style>
          <a:lnRef idx="0">
            <a:scrgbClr r="0" g="0" b="0"/>
          </a:lnRef>
          <a:fillRef idx="0">
            <a:scrgbClr r="0" g="0" b="0"/>
          </a:fillRef>
          <a:effectRef idx="0">
            <a:scrgbClr r="0" g="0" b="0"/>
          </a:effectRef>
          <a:fontRef idx="minor"/>
        </p:style>
      </p:sp>
      <p:sp>
        <p:nvSpPr>
          <p:cNvPr id="96" name="CustomShape 21"/>
          <p:cNvSpPr/>
          <p:nvPr/>
        </p:nvSpPr>
        <p:spPr>
          <a:xfrm>
            <a:off x="18453240" y="1839960"/>
            <a:ext cx="1650240" cy="1623600"/>
          </a:xfrm>
          <a:custGeom>
            <a:avLst/>
            <a:gdLst/>
            <a:ahLst/>
            <a:cxnLst/>
            <a:rect l="l" t="t" r="r" b="b"/>
            <a:pathLst>
              <a:path w="1651000" h="1624329">
                <a:moveTo>
                  <a:pt x="1650855" y="0"/>
                </a:moveTo>
                <a:lnTo>
                  <a:pt x="1567317" y="39526"/>
                </a:lnTo>
                <a:lnTo>
                  <a:pt x="158937" y="684304"/>
                </a:lnTo>
                <a:lnTo>
                  <a:pt x="89587" y="719287"/>
                </a:lnTo>
                <a:lnTo>
                  <a:pt x="39849" y="750454"/>
                </a:lnTo>
                <a:lnTo>
                  <a:pt x="9920" y="780318"/>
                </a:lnTo>
                <a:lnTo>
                  <a:pt x="0" y="811390"/>
                </a:lnTo>
                <a:lnTo>
                  <a:pt x="6823" y="836935"/>
                </a:lnTo>
                <a:lnTo>
                  <a:pt x="62583" y="887058"/>
                </a:lnTo>
                <a:lnTo>
                  <a:pt x="112752" y="915056"/>
                </a:lnTo>
                <a:lnTo>
                  <a:pt x="178601" y="947291"/>
                </a:lnTo>
                <a:lnTo>
                  <a:pt x="1650855" y="1624305"/>
                </a:lnTo>
                <a:lnTo>
                  <a:pt x="1650855" y="1612998"/>
                </a:lnTo>
                <a:lnTo>
                  <a:pt x="206308" y="948789"/>
                </a:lnTo>
                <a:lnTo>
                  <a:pt x="185020" y="938768"/>
                </a:lnTo>
                <a:lnTo>
                  <a:pt x="121348" y="907732"/>
                </a:lnTo>
                <a:lnTo>
                  <a:pt x="72835" y="881014"/>
                </a:lnTo>
                <a:lnTo>
                  <a:pt x="38901" y="857060"/>
                </a:lnTo>
                <a:lnTo>
                  <a:pt x="12449" y="811232"/>
                </a:lnTo>
                <a:lnTo>
                  <a:pt x="22057" y="783276"/>
                </a:lnTo>
                <a:lnTo>
                  <a:pt x="50796" y="755718"/>
                </a:lnTo>
                <a:lnTo>
                  <a:pt x="98545" y="726280"/>
                </a:lnTo>
                <a:lnTo>
                  <a:pt x="165178" y="692681"/>
                </a:lnTo>
                <a:lnTo>
                  <a:pt x="1573694" y="47888"/>
                </a:lnTo>
                <a:lnTo>
                  <a:pt x="1650855" y="11383"/>
                </a:lnTo>
                <a:lnTo>
                  <a:pt x="1650855" y="0"/>
                </a:lnTo>
                <a:close/>
              </a:path>
            </a:pathLst>
          </a:custGeom>
          <a:solidFill>
            <a:srgbClr val="FFFFFF">
              <a:alpha val="49000"/>
            </a:srgbClr>
          </a:solidFill>
          <a:ln w="0">
            <a:noFill/>
          </a:ln>
        </p:spPr>
        <p:style>
          <a:lnRef idx="0">
            <a:scrgbClr r="0" g="0" b="0"/>
          </a:lnRef>
          <a:fillRef idx="0">
            <a:scrgbClr r="0" g="0" b="0"/>
          </a:fillRef>
          <a:effectRef idx="0">
            <a:scrgbClr r="0" g="0" b="0"/>
          </a:effectRef>
          <a:fontRef idx="minor"/>
        </p:style>
      </p:sp>
      <p:sp>
        <p:nvSpPr>
          <p:cNvPr id="97" name="CustomShape 22"/>
          <p:cNvSpPr/>
          <p:nvPr/>
        </p:nvSpPr>
        <p:spPr>
          <a:xfrm>
            <a:off x="10881360" y="1286640"/>
            <a:ext cx="2000160" cy="1798920"/>
          </a:xfrm>
          <a:custGeom>
            <a:avLst/>
            <a:gdLst/>
            <a:ahLst/>
            <a:cxnLst/>
            <a:rect l="l" t="t" r="r" b="b"/>
            <a:pathLst>
              <a:path w="2000884" h="1799589">
                <a:moveTo>
                  <a:pt x="1897695" y="0"/>
                </a:moveTo>
                <a:lnTo>
                  <a:pt x="1854907" y="3383"/>
                </a:lnTo>
                <a:lnTo>
                  <a:pt x="1804872" y="17221"/>
                </a:lnTo>
                <a:lnTo>
                  <a:pt x="1746885" y="40369"/>
                </a:lnTo>
                <a:lnTo>
                  <a:pt x="1680242" y="71681"/>
                </a:lnTo>
                <a:lnTo>
                  <a:pt x="1657726" y="82634"/>
                </a:lnTo>
                <a:lnTo>
                  <a:pt x="1600923" y="109685"/>
                </a:lnTo>
                <a:lnTo>
                  <a:pt x="1286087" y="255382"/>
                </a:lnTo>
                <a:lnTo>
                  <a:pt x="1017278" y="378127"/>
                </a:lnTo>
                <a:lnTo>
                  <a:pt x="908709" y="427548"/>
                </a:lnTo>
                <a:lnTo>
                  <a:pt x="792733" y="480310"/>
                </a:lnTo>
                <a:lnTo>
                  <a:pt x="670824" y="535853"/>
                </a:lnTo>
                <a:lnTo>
                  <a:pt x="158864" y="770309"/>
                </a:lnTo>
                <a:lnTo>
                  <a:pt x="89414" y="805385"/>
                </a:lnTo>
                <a:lnTo>
                  <a:pt x="39663" y="836598"/>
                </a:lnTo>
                <a:lnTo>
                  <a:pt x="9797" y="866432"/>
                </a:lnTo>
                <a:lnTo>
                  <a:pt x="0" y="897373"/>
                </a:lnTo>
                <a:lnTo>
                  <a:pt x="6734" y="922953"/>
                </a:lnTo>
                <a:lnTo>
                  <a:pt x="62472" y="973091"/>
                </a:lnTo>
                <a:lnTo>
                  <a:pt x="112721" y="1001100"/>
                </a:lnTo>
                <a:lnTo>
                  <a:pt x="178717" y="1033369"/>
                </a:lnTo>
                <a:lnTo>
                  <a:pt x="225754" y="1055475"/>
                </a:lnTo>
                <a:lnTo>
                  <a:pt x="1700660" y="1732520"/>
                </a:lnTo>
                <a:lnTo>
                  <a:pt x="1775007" y="1763718"/>
                </a:lnTo>
                <a:lnTo>
                  <a:pt x="1834580" y="1785435"/>
                </a:lnTo>
                <a:lnTo>
                  <a:pt x="1881980" y="1797404"/>
                </a:lnTo>
                <a:lnTo>
                  <a:pt x="1919811" y="1799359"/>
                </a:lnTo>
                <a:lnTo>
                  <a:pt x="1950673" y="1791032"/>
                </a:lnTo>
                <a:lnTo>
                  <a:pt x="1952044" y="1789840"/>
                </a:lnTo>
                <a:lnTo>
                  <a:pt x="1916274" y="1789840"/>
                </a:lnTo>
                <a:lnTo>
                  <a:pt x="1880981" y="1787340"/>
                </a:lnTo>
                <a:lnTo>
                  <a:pt x="1835896" y="1775392"/>
                </a:lnTo>
                <a:lnTo>
                  <a:pt x="1778630" y="1754212"/>
                </a:lnTo>
                <a:lnTo>
                  <a:pt x="1706796" y="1724018"/>
                </a:lnTo>
                <a:lnTo>
                  <a:pt x="206308" y="1034932"/>
                </a:lnTo>
                <a:lnTo>
                  <a:pt x="121242" y="993853"/>
                </a:lnTo>
                <a:lnTo>
                  <a:pt x="72704" y="967119"/>
                </a:lnTo>
                <a:lnTo>
                  <a:pt x="38779" y="943163"/>
                </a:lnTo>
                <a:lnTo>
                  <a:pt x="12250" y="897373"/>
                </a:lnTo>
                <a:lnTo>
                  <a:pt x="21863" y="869461"/>
                </a:lnTo>
                <a:lnTo>
                  <a:pt x="50628" y="841842"/>
                </a:lnTo>
                <a:lnTo>
                  <a:pt x="98438" y="812348"/>
                </a:lnTo>
                <a:lnTo>
                  <a:pt x="165188" y="778811"/>
                </a:lnTo>
                <a:lnTo>
                  <a:pt x="695705" y="535850"/>
                </a:lnTo>
                <a:lnTo>
                  <a:pt x="817898" y="480292"/>
                </a:lnTo>
                <a:lnTo>
                  <a:pt x="933877" y="427512"/>
                </a:lnTo>
                <a:lnTo>
                  <a:pt x="1042441" y="378072"/>
                </a:lnTo>
                <a:lnTo>
                  <a:pt x="1311109" y="255335"/>
                </a:lnTo>
                <a:lnTo>
                  <a:pt x="1607326" y="118148"/>
                </a:lnTo>
                <a:lnTo>
                  <a:pt x="1664133" y="91083"/>
                </a:lnTo>
                <a:lnTo>
                  <a:pt x="1686650" y="80121"/>
                </a:lnTo>
                <a:lnTo>
                  <a:pt x="1751103" y="49785"/>
                </a:lnTo>
                <a:lnTo>
                  <a:pt x="1806863" y="27222"/>
                </a:lnTo>
                <a:lnTo>
                  <a:pt x="1854532" y="13512"/>
                </a:lnTo>
                <a:lnTo>
                  <a:pt x="1894711" y="9731"/>
                </a:lnTo>
                <a:lnTo>
                  <a:pt x="1935942" y="9731"/>
                </a:lnTo>
                <a:lnTo>
                  <a:pt x="1933941" y="8217"/>
                </a:lnTo>
                <a:lnTo>
                  <a:pt x="1897695" y="0"/>
                </a:lnTo>
                <a:close/>
                <a:moveTo>
                  <a:pt x="1935942" y="9731"/>
                </a:moveTo>
                <a:lnTo>
                  <a:pt x="1894711" y="9731"/>
                </a:lnTo>
                <a:lnTo>
                  <a:pt x="1928004" y="16960"/>
                </a:lnTo>
                <a:lnTo>
                  <a:pt x="1957063" y="39563"/>
                </a:lnTo>
                <a:lnTo>
                  <a:pt x="1974764" y="76995"/>
                </a:lnTo>
                <a:lnTo>
                  <a:pt x="1983949" y="130361"/>
                </a:lnTo>
                <a:lnTo>
                  <a:pt x="1987446" y="200546"/>
                </a:lnTo>
                <a:lnTo>
                  <a:pt x="1988171" y="255335"/>
                </a:lnTo>
                <a:lnTo>
                  <a:pt x="1988494" y="319255"/>
                </a:lnTo>
                <a:lnTo>
                  <a:pt x="1988611" y="447150"/>
                </a:lnTo>
                <a:lnTo>
                  <a:pt x="1988496" y="535850"/>
                </a:lnTo>
                <a:lnTo>
                  <a:pt x="1988350" y="600588"/>
                </a:lnTo>
                <a:lnTo>
                  <a:pt x="1987457" y="896138"/>
                </a:lnTo>
                <a:lnTo>
                  <a:pt x="1987157" y="967119"/>
                </a:lnTo>
                <a:lnTo>
                  <a:pt x="1987035" y="1001100"/>
                </a:lnTo>
                <a:lnTo>
                  <a:pt x="1986627" y="1184833"/>
                </a:lnTo>
                <a:lnTo>
                  <a:pt x="1986511" y="1246090"/>
                </a:lnTo>
                <a:lnTo>
                  <a:pt x="1986427" y="1447875"/>
                </a:lnTo>
                <a:lnTo>
                  <a:pt x="1986539" y="1492046"/>
                </a:lnTo>
                <a:lnTo>
                  <a:pt x="1986776" y="1540112"/>
                </a:lnTo>
                <a:lnTo>
                  <a:pt x="1987017" y="1566594"/>
                </a:lnTo>
                <a:lnTo>
                  <a:pt x="1987113" y="1575183"/>
                </a:lnTo>
                <a:lnTo>
                  <a:pt x="1987455" y="1597865"/>
                </a:lnTo>
                <a:lnTo>
                  <a:pt x="1987726" y="1667538"/>
                </a:lnTo>
                <a:lnTo>
                  <a:pt x="1983105" y="1721115"/>
                </a:lnTo>
                <a:lnTo>
                  <a:pt x="1969836" y="1759312"/>
                </a:lnTo>
                <a:lnTo>
                  <a:pt x="1944160" y="1782676"/>
                </a:lnTo>
                <a:lnTo>
                  <a:pt x="1916274" y="1789840"/>
                </a:lnTo>
                <a:lnTo>
                  <a:pt x="1952044" y="1789840"/>
                </a:lnTo>
                <a:lnTo>
                  <a:pt x="1979684" y="1765812"/>
                </a:lnTo>
                <a:lnTo>
                  <a:pt x="1994703" y="1725673"/>
                </a:lnTo>
                <a:lnTo>
                  <a:pt x="2000016" y="1669921"/>
                </a:lnTo>
                <a:lnTo>
                  <a:pt x="1999907" y="1597865"/>
                </a:lnTo>
                <a:lnTo>
                  <a:pt x="1999525" y="1575183"/>
                </a:lnTo>
                <a:lnTo>
                  <a:pt x="1999416" y="1566594"/>
                </a:lnTo>
                <a:lnTo>
                  <a:pt x="1999141" y="1540112"/>
                </a:lnTo>
                <a:lnTo>
                  <a:pt x="1998895" y="1500643"/>
                </a:lnTo>
                <a:lnTo>
                  <a:pt x="1998769" y="1465881"/>
                </a:lnTo>
                <a:lnTo>
                  <a:pt x="1998817" y="1246090"/>
                </a:lnTo>
                <a:lnTo>
                  <a:pt x="1999480" y="1024919"/>
                </a:lnTo>
                <a:lnTo>
                  <a:pt x="2000298" y="767470"/>
                </a:lnTo>
                <a:lnTo>
                  <a:pt x="2000631" y="643489"/>
                </a:lnTo>
                <a:lnTo>
                  <a:pt x="2000856" y="535850"/>
                </a:lnTo>
                <a:lnTo>
                  <a:pt x="2000737" y="291447"/>
                </a:lnTo>
                <a:lnTo>
                  <a:pt x="2000536" y="255335"/>
                </a:lnTo>
                <a:lnTo>
                  <a:pt x="1999907" y="200546"/>
                </a:lnTo>
                <a:lnTo>
                  <a:pt x="1996005" y="127599"/>
                </a:lnTo>
                <a:lnTo>
                  <a:pt x="1985826" y="72019"/>
                </a:lnTo>
                <a:lnTo>
                  <a:pt x="1966197" y="32620"/>
                </a:lnTo>
                <a:lnTo>
                  <a:pt x="1935942" y="9731"/>
                </a:lnTo>
                <a:close/>
              </a:path>
            </a:pathLst>
          </a:custGeom>
          <a:solidFill>
            <a:srgbClr val="FFFFFF">
              <a:alpha val="49000"/>
            </a:srgbClr>
          </a:solidFill>
          <a:ln w="0">
            <a:noFill/>
          </a:ln>
        </p:spPr>
        <p:style>
          <a:lnRef idx="0">
            <a:scrgbClr r="0" g="0" b="0"/>
          </a:lnRef>
          <a:fillRef idx="0">
            <a:scrgbClr r="0" g="0" b="0"/>
          </a:fillRef>
          <a:effectRef idx="0">
            <a:scrgbClr r="0" g="0" b="0"/>
          </a:effectRef>
          <a:fontRef idx="minor"/>
        </p:style>
      </p:sp>
      <p:sp>
        <p:nvSpPr>
          <p:cNvPr id="98" name="CustomShape 23"/>
          <p:cNvSpPr/>
          <p:nvPr/>
        </p:nvSpPr>
        <p:spPr>
          <a:xfrm>
            <a:off x="10902240" y="4690440"/>
            <a:ext cx="4408560" cy="2010240"/>
          </a:xfrm>
          <a:custGeom>
            <a:avLst/>
            <a:gdLst/>
            <a:ahLst/>
            <a:cxnLst/>
            <a:rect l="l" t="t" r="r" b="b"/>
            <a:pathLst>
              <a:path w="4409440" h="2011045">
                <a:moveTo>
                  <a:pt x="4407802" y="0"/>
                </a:moveTo>
                <a:lnTo>
                  <a:pt x="0" y="2008336"/>
                </a:lnTo>
                <a:lnTo>
                  <a:pt x="1549" y="2010514"/>
                </a:lnTo>
                <a:lnTo>
                  <a:pt x="4409164" y="2010"/>
                </a:lnTo>
                <a:lnTo>
                  <a:pt x="4407802" y="0"/>
                </a:lnTo>
                <a:close/>
              </a:path>
            </a:pathLst>
          </a:custGeom>
          <a:solidFill>
            <a:srgbClr val="FFFFFF">
              <a:alpha val="49000"/>
            </a:srgbClr>
          </a:solidFill>
          <a:ln w="0">
            <a:noFill/>
          </a:ln>
        </p:spPr>
        <p:style>
          <a:lnRef idx="0">
            <a:scrgbClr r="0" g="0" b="0"/>
          </a:lnRef>
          <a:fillRef idx="0">
            <a:scrgbClr r="0" g="0" b="0"/>
          </a:fillRef>
          <a:effectRef idx="0">
            <a:scrgbClr r="0" g="0" b="0"/>
          </a:effectRef>
          <a:fontRef idx="minor"/>
        </p:style>
      </p:sp>
      <p:sp>
        <p:nvSpPr>
          <p:cNvPr id="99" name="CustomShape 24"/>
          <p:cNvSpPr/>
          <p:nvPr/>
        </p:nvSpPr>
        <p:spPr>
          <a:xfrm>
            <a:off x="9346320" y="1583640"/>
            <a:ext cx="4075920" cy="1858680"/>
          </a:xfrm>
          <a:custGeom>
            <a:avLst/>
            <a:gdLst/>
            <a:ahLst/>
            <a:cxnLst/>
            <a:rect l="l" t="t" r="r" b="b"/>
            <a:pathLst>
              <a:path w="4076700" h="1859279">
                <a:moveTo>
                  <a:pt x="4074525" y="0"/>
                </a:moveTo>
                <a:lnTo>
                  <a:pt x="0" y="1856718"/>
                </a:lnTo>
                <a:lnTo>
                  <a:pt x="1455" y="1858728"/>
                </a:lnTo>
                <a:lnTo>
                  <a:pt x="4076085" y="1937"/>
                </a:lnTo>
                <a:lnTo>
                  <a:pt x="4074525" y="0"/>
                </a:lnTo>
                <a:close/>
              </a:path>
            </a:pathLst>
          </a:custGeom>
          <a:solidFill>
            <a:srgbClr val="FFFFFF">
              <a:alpha val="49000"/>
            </a:srgbClr>
          </a:solidFill>
          <a:ln w="0">
            <a:noFill/>
          </a:ln>
        </p:spPr>
        <p:style>
          <a:lnRef idx="0">
            <a:scrgbClr r="0" g="0" b="0"/>
          </a:lnRef>
          <a:fillRef idx="0">
            <a:scrgbClr r="0" g="0" b="0"/>
          </a:fillRef>
          <a:effectRef idx="0">
            <a:scrgbClr r="0" g="0" b="0"/>
          </a:effectRef>
          <a:fontRef idx="minor"/>
        </p:style>
      </p:sp>
      <p:sp>
        <p:nvSpPr>
          <p:cNvPr id="100" name="CustomShape 25"/>
          <p:cNvSpPr/>
          <p:nvPr/>
        </p:nvSpPr>
        <p:spPr>
          <a:xfrm>
            <a:off x="16908840" y="0"/>
            <a:ext cx="3194640" cy="1455480"/>
          </a:xfrm>
          <a:custGeom>
            <a:avLst/>
            <a:gdLst/>
            <a:ahLst/>
            <a:cxnLst/>
            <a:rect l="l" t="t" r="r" b="b"/>
            <a:pathLst>
              <a:path w="3195319" h="1456055">
                <a:moveTo>
                  <a:pt x="11758" y="0"/>
                </a:moveTo>
                <a:lnTo>
                  <a:pt x="0" y="0"/>
                </a:lnTo>
                <a:lnTo>
                  <a:pt x="3194998" y="1455872"/>
                </a:lnTo>
                <a:lnTo>
                  <a:pt x="3194998" y="1450520"/>
                </a:lnTo>
                <a:lnTo>
                  <a:pt x="11758" y="0"/>
                </a:lnTo>
                <a:close/>
              </a:path>
            </a:pathLst>
          </a:custGeom>
          <a:solidFill>
            <a:srgbClr val="FFFFFF">
              <a:alpha val="49000"/>
            </a:srgbClr>
          </a:solidFill>
          <a:ln w="0">
            <a:noFill/>
          </a:ln>
        </p:spPr>
        <p:style>
          <a:lnRef idx="0">
            <a:scrgbClr r="0" g="0" b="0"/>
          </a:lnRef>
          <a:fillRef idx="0">
            <a:scrgbClr r="0" g="0" b="0"/>
          </a:fillRef>
          <a:effectRef idx="0">
            <a:scrgbClr r="0" g="0" b="0"/>
          </a:effectRef>
          <a:fontRef idx="minor"/>
        </p:style>
      </p:sp>
      <p:sp>
        <p:nvSpPr>
          <p:cNvPr id="101" name="CustomShape 26"/>
          <p:cNvSpPr/>
          <p:nvPr/>
        </p:nvSpPr>
        <p:spPr>
          <a:xfrm>
            <a:off x="11282040" y="0"/>
            <a:ext cx="3456720" cy="1573920"/>
          </a:xfrm>
          <a:custGeom>
            <a:avLst/>
            <a:gdLst/>
            <a:ahLst/>
            <a:cxnLst/>
            <a:rect l="l" t="t" r="r" b="b"/>
            <a:pathLst>
              <a:path w="3457575" h="1574800">
                <a:moveTo>
                  <a:pt x="8087" y="0"/>
                </a:moveTo>
                <a:lnTo>
                  <a:pt x="0" y="0"/>
                </a:lnTo>
                <a:lnTo>
                  <a:pt x="3454900" y="1574333"/>
                </a:lnTo>
                <a:lnTo>
                  <a:pt x="3456952" y="1571537"/>
                </a:lnTo>
                <a:lnTo>
                  <a:pt x="8087" y="0"/>
                </a:lnTo>
                <a:close/>
              </a:path>
            </a:pathLst>
          </a:custGeom>
          <a:solidFill>
            <a:srgbClr val="FFFFFF">
              <a:alpha val="49000"/>
            </a:srgbClr>
          </a:solidFill>
          <a:ln w="0">
            <a:noFill/>
          </a:ln>
        </p:spPr>
        <p:style>
          <a:lnRef idx="0">
            <a:scrgbClr r="0" g="0" b="0"/>
          </a:lnRef>
          <a:fillRef idx="0">
            <a:scrgbClr r="0" g="0" b="0"/>
          </a:fillRef>
          <a:effectRef idx="0">
            <a:scrgbClr r="0" g="0" b="0"/>
          </a:effectRef>
          <a:fontRef idx="minor"/>
        </p:style>
      </p:sp>
      <p:sp>
        <p:nvSpPr>
          <p:cNvPr id="102" name="CustomShape 27"/>
          <p:cNvSpPr/>
          <p:nvPr/>
        </p:nvSpPr>
        <p:spPr>
          <a:xfrm>
            <a:off x="16076880" y="3250440"/>
            <a:ext cx="4026600" cy="1837440"/>
          </a:xfrm>
          <a:custGeom>
            <a:avLst/>
            <a:gdLst/>
            <a:ahLst/>
            <a:cxnLst/>
            <a:rect l="l" t="t" r="r" b="b"/>
            <a:pathLst>
              <a:path w="4027169" h="1838325">
                <a:moveTo>
                  <a:pt x="2328" y="0"/>
                </a:moveTo>
                <a:lnTo>
                  <a:pt x="0" y="3270"/>
                </a:lnTo>
                <a:lnTo>
                  <a:pt x="4027050" y="1838309"/>
                </a:lnTo>
                <a:lnTo>
                  <a:pt x="4027050" y="1833930"/>
                </a:lnTo>
                <a:lnTo>
                  <a:pt x="2328" y="0"/>
                </a:lnTo>
                <a:close/>
              </a:path>
            </a:pathLst>
          </a:custGeom>
          <a:solidFill>
            <a:srgbClr val="FFFFFF">
              <a:alpha val="49000"/>
            </a:srgbClr>
          </a:solidFill>
          <a:ln w="0">
            <a:noFill/>
          </a:ln>
        </p:spPr>
        <p:style>
          <a:lnRef idx="0">
            <a:scrgbClr r="0" g="0" b="0"/>
          </a:lnRef>
          <a:fillRef idx="0">
            <a:scrgbClr r="0" g="0" b="0"/>
          </a:fillRef>
          <a:effectRef idx="0">
            <a:scrgbClr r="0" g="0" b="0"/>
          </a:effectRef>
          <a:fontRef idx="minor"/>
        </p:style>
      </p:sp>
      <p:sp>
        <p:nvSpPr>
          <p:cNvPr id="103" name="CustomShape 28"/>
          <p:cNvSpPr/>
          <p:nvPr/>
        </p:nvSpPr>
        <p:spPr>
          <a:xfrm>
            <a:off x="10080720" y="0"/>
            <a:ext cx="10022400" cy="4849560"/>
          </a:xfrm>
          <a:prstGeom prst="rect">
            <a:avLst/>
          </a:prstGeom>
          <a:blipFill rotWithShape="0">
            <a:blip r:embed="rId22"/>
            <a:stretch/>
          </a:blipFill>
          <a:ln w="0">
            <a:noFill/>
          </a:ln>
        </p:spPr>
        <p:style>
          <a:lnRef idx="0">
            <a:scrgbClr r="0" g="0" b="0"/>
          </a:lnRef>
          <a:fillRef idx="0">
            <a:scrgbClr r="0" g="0" b="0"/>
          </a:fillRef>
          <a:effectRef idx="0">
            <a:scrgbClr r="0" g="0" b="0"/>
          </a:effectRef>
          <a:fontRef idx="minor"/>
        </p:style>
      </p:sp>
      <p:sp>
        <p:nvSpPr>
          <p:cNvPr id="104" name="CustomShape 29"/>
          <p:cNvSpPr/>
          <p:nvPr/>
        </p:nvSpPr>
        <p:spPr>
          <a:xfrm>
            <a:off x="0" y="0"/>
            <a:ext cx="20095200" cy="11307960"/>
          </a:xfrm>
          <a:custGeom>
            <a:avLst/>
            <a:gdLst/>
            <a:ahLst/>
            <a:cxnLst/>
            <a:rect l="l" t="t" r="r" b="b"/>
            <a:pathLst>
              <a:path w="20095845" h="11308715">
                <a:moveTo>
                  <a:pt x="0" y="0"/>
                </a:moveTo>
                <a:lnTo>
                  <a:pt x="0" y="11308556"/>
                </a:lnTo>
                <a:lnTo>
                  <a:pt x="20095722" y="11308556"/>
                </a:lnTo>
                <a:lnTo>
                  <a:pt x="20095722" y="0"/>
                </a:lnTo>
                <a:lnTo>
                  <a:pt x="0" y="0"/>
                </a:lnTo>
                <a:close/>
              </a:path>
            </a:pathLst>
          </a:custGeom>
          <a:solidFill>
            <a:srgbClr val="2C2C2C">
              <a:alpha val="47000"/>
            </a:srgbClr>
          </a:solidFill>
          <a:ln w="0">
            <a:noFill/>
          </a:ln>
        </p:spPr>
        <p:style>
          <a:lnRef idx="0">
            <a:scrgbClr r="0" g="0" b="0"/>
          </a:lnRef>
          <a:fillRef idx="0">
            <a:scrgbClr r="0" g="0" b="0"/>
          </a:fillRef>
          <a:effectRef idx="0">
            <a:scrgbClr r="0" g="0" b="0"/>
          </a:effectRef>
          <a:fontRef idx="minor"/>
        </p:style>
      </p:sp>
      <p:sp>
        <p:nvSpPr>
          <p:cNvPr id="105" name="CustomShape 30"/>
          <p:cNvSpPr/>
          <p:nvPr/>
        </p:nvSpPr>
        <p:spPr>
          <a:xfrm>
            <a:off x="5400" y="10734840"/>
            <a:ext cx="20098440" cy="360"/>
          </a:xfrm>
          <a:custGeom>
            <a:avLst/>
            <a:gdLst/>
            <a:ahLst/>
            <a:cxnLst/>
            <a:rect l="l" t="t" r="r" b="b"/>
            <a:pathLst>
              <a:path w="20099020" h="120000">
                <a:moveTo>
                  <a:pt x="0" y="0"/>
                </a:moveTo>
                <a:lnTo>
                  <a:pt x="20098759" y="0"/>
                </a:lnTo>
              </a:path>
            </a:pathLst>
          </a:custGeom>
          <a:noFill/>
          <a:ln w="29675">
            <a:solidFill>
              <a:srgbClr val="01A6DB"/>
            </a:solidFill>
            <a:round/>
          </a:ln>
        </p:spPr>
        <p:style>
          <a:lnRef idx="0">
            <a:scrgbClr r="0" g="0" b="0"/>
          </a:lnRef>
          <a:fillRef idx="0">
            <a:scrgbClr r="0" g="0" b="0"/>
          </a:fillRef>
          <a:effectRef idx="0">
            <a:scrgbClr r="0" g="0" b="0"/>
          </a:effectRef>
          <a:fontRef idx="minor"/>
        </p:style>
      </p:sp>
      <p:sp>
        <p:nvSpPr>
          <p:cNvPr id="106" name="CustomShape 31"/>
          <p:cNvSpPr/>
          <p:nvPr/>
        </p:nvSpPr>
        <p:spPr>
          <a:xfrm>
            <a:off x="11880" y="416880"/>
            <a:ext cx="3547800" cy="652680"/>
          </a:xfrm>
          <a:custGeom>
            <a:avLst/>
            <a:gdLst/>
            <a:ahLst/>
            <a:cxnLst/>
            <a:rect l="l" t="t" r="r" b="b"/>
            <a:pathLst>
              <a:path w="3548379" h="653415">
                <a:moveTo>
                  <a:pt x="3221483" y="0"/>
                </a:moveTo>
                <a:lnTo>
                  <a:pt x="326660" y="0"/>
                </a:lnTo>
                <a:lnTo>
                  <a:pt x="278387" y="3541"/>
                </a:lnTo>
                <a:lnTo>
                  <a:pt x="232315" y="13831"/>
                </a:lnTo>
                <a:lnTo>
                  <a:pt x="188946" y="30361"/>
                </a:lnTo>
                <a:lnTo>
                  <a:pt x="148788" y="52629"/>
                </a:lnTo>
                <a:lnTo>
                  <a:pt x="112345" y="80127"/>
                </a:lnTo>
                <a:lnTo>
                  <a:pt x="80122" y="112351"/>
                </a:lnTo>
                <a:lnTo>
                  <a:pt x="52625" y="148795"/>
                </a:lnTo>
                <a:lnTo>
                  <a:pt x="30359" y="188955"/>
                </a:lnTo>
                <a:lnTo>
                  <a:pt x="13830" y="232324"/>
                </a:lnTo>
                <a:lnTo>
                  <a:pt x="3541" y="278398"/>
                </a:lnTo>
                <a:lnTo>
                  <a:pt x="0" y="326670"/>
                </a:lnTo>
                <a:lnTo>
                  <a:pt x="3541" y="374940"/>
                </a:lnTo>
                <a:lnTo>
                  <a:pt x="13830" y="421012"/>
                </a:lnTo>
                <a:lnTo>
                  <a:pt x="30359" y="464379"/>
                </a:lnTo>
                <a:lnTo>
                  <a:pt x="52625" y="504537"/>
                </a:lnTo>
                <a:lnTo>
                  <a:pt x="80122" y="540981"/>
                </a:lnTo>
                <a:lnTo>
                  <a:pt x="112345" y="573204"/>
                </a:lnTo>
                <a:lnTo>
                  <a:pt x="148788" y="600702"/>
                </a:lnTo>
                <a:lnTo>
                  <a:pt x="188946" y="622969"/>
                </a:lnTo>
                <a:lnTo>
                  <a:pt x="232315" y="639499"/>
                </a:lnTo>
                <a:lnTo>
                  <a:pt x="278387" y="649788"/>
                </a:lnTo>
                <a:lnTo>
                  <a:pt x="326660" y="653330"/>
                </a:lnTo>
                <a:lnTo>
                  <a:pt x="3221483" y="653330"/>
                </a:lnTo>
                <a:lnTo>
                  <a:pt x="3269755" y="649788"/>
                </a:lnTo>
                <a:lnTo>
                  <a:pt x="3315829" y="639499"/>
                </a:lnTo>
                <a:lnTo>
                  <a:pt x="3359198" y="622969"/>
                </a:lnTo>
                <a:lnTo>
                  <a:pt x="3399357" y="600702"/>
                </a:lnTo>
                <a:lnTo>
                  <a:pt x="3435802" y="573204"/>
                </a:lnTo>
                <a:lnTo>
                  <a:pt x="3468026" y="540981"/>
                </a:lnTo>
                <a:lnTo>
                  <a:pt x="3495524" y="504537"/>
                </a:lnTo>
                <a:lnTo>
                  <a:pt x="3517791" y="464379"/>
                </a:lnTo>
                <a:lnTo>
                  <a:pt x="3534322" y="421012"/>
                </a:lnTo>
                <a:lnTo>
                  <a:pt x="3544611" y="374940"/>
                </a:lnTo>
                <a:lnTo>
                  <a:pt x="3548153" y="326670"/>
                </a:lnTo>
                <a:lnTo>
                  <a:pt x="3544611" y="278398"/>
                </a:lnTo>
                <a:lnTo>
                  <a:pt x="3534322" y="232324"/>
                </a:lnTo>
                <a:lnTo>
                  <a:pt x="3517791" y="188955"/>
                </a:lnTo>
                <a:lnTo>
                  <a:pt x="3495524" y="148795"/>
                </a:lnTo>
                <a:lnTo>
                  <a:pt x="3468026" y="112351"/>
                </a:lnTo>
                <a:lnTo>
                  <a:pt x="3435802" y="80127"/>
                </a:lnTo>
                <a:lnTo>
                  <a:pt x="3399357" y="52629"/>
                </a:lnTo>
                <a:lnTo>
                  <a:pt x="3359198" y="30361"/>
                </a:lnTo>
                <a:lnTo>
                  <a:pt x="3315829" y="13831"/>
                </a:lnTo>
                <a:lnTo>
                  <a:pt x="3269755" y="3541"/>
                </a:lnTo>
                <a:lnTo>
                  <a:pt x="3221483" y="0"/>
                </a:lnTo>
                <a:close/>
              </a:path>
            </a:pathLst>
          </a:custGeom>
          <a:solidFill>
            <a:srgbClr val="0BBDE8"/>
          </a:solidFill>
          <a:ln w="0">
            <a:noFill/>
          </a:ln>
        </p:spPr>
        <p:style>
          <a:lnRef idx="0">
            <a:scrgbClr r="0" g="0" b="0"/>
          </a:lnRef>
          <a:fillRef idx="0">
            <a:scrgbClr r="0" g="0" b="0"/>
          </a:fillRef>
          <a:effectRef idx="0">
            <a:scrgbClr r="0" g="0" b="0"/>
          </a:effectRef>
          <a:fontRef idx="minor"/>
        </p:style>
      </p:sp>
      <p:sp>
        <p:nvSpPr>
          <p:cNvPr id="107" name="CustomShape 32"/>
          <p:cNvSpPr/>
          <p:nvPr/>
        </p:nvSpPr>
        <p:spPr>
          <a:xfrm>
            <a:off x="0" y="416880"/>
            <a:ext cx="347400" cy="652680"/>
          </a:xfrm>
          <a:custGeom>
            <a:avLst/>
            <a:gdLst/>
            <a:ahLst/>
            <a:cxnLst/>
            <a:rect l="l" t="t" r="r" b="b"/>
            <a:pathLst>
              <a:path w="347980" h="653415">
                <a:moveTo>
                  <a:pt x="347916" y="653330"/>
                </a:moveTo>
                <a:lnTo>
                  <a:pt x="0" y="653330"/>
                </a:lnTo>
                <a:lnTo>
                  <a:pt x="0" y="0"/>
                </a:lnTo>
                <a:lnTo>
                  <a:pt x="347916" y="0"/>
                </a:lnTo>
                <a:lnTo>
                  <a:pt x="347916" y="653330"/>
                </a:lnTo>
                <a:close/>
              </a:path>
            </a:pathLst>
          </a:custGeom>
          <a:solidFill>
            <a:srgbClr val="01A6DB"/>
          </a:solidFill>
          <a:ln w="0">
            <a:noFill/>
          </a:ln>
        </p:spPr>
        <p:style>
          <a:lnRef idx="0">
            <a:scrgbClr r="0" g="0" b="0"/>
          </a:lnRef>
          <a:fillRef idx="0">
            <a:scrgbClr r="0" g="0" b="0"/>
          </a:fillRef>
          <a:effectRef idx="0">
            <a:scrgbClr r="0" g="0" b="0"/>
          </a:effectRef>
          <a:fontRef idx="minor"/>
        </p:style>
      </p:sp>
      <p:sp>
        <p:nvSpPr>
          <p:cNvPr id="108" name="PlaceHolder 33"/>
          <p:cNvSpPr>
            <a:spLocks noGrp="1"/>
          </p:cNvSpPr>
          <p:nvPr>
            <p:ph type="title"/>
          </p:nvPr>
        </p:nvSpPr>
        <p:spPr>
          <a:xfrm>
            <a:off x="1005120" y="451080"/>
            <a:ext cx="18093240" cy="18882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109" name="PlaceHolder 34"/>
          <p:cNvSpPr>
            <a:spLocks noGrp="1"/>
          </p:cNvSpPr>
          <p:nvPr>
            <p:ph type="body"/>
          </p:nvPr>
        </p:nvSpPr>
        <p:spPr>
          <a:xfrm>
            <a:off x="1005120" y="2646360"/>
            <a:ext cx="18093240" cy="655884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 name="CustomShape 1"/>
          <p:cNvSpPr/>
          <p:nvPr/>
        </p:nvSpPr>
        <p:spPr>
          <a:xfrm>
            <a:off x="0" y="0"/>
            <a:ext cx="20103480" cy="11307960"/>
          </a:xfrm>
          <a:prstGeom prst="rect">
            <a:avLst/>
          </a:prstGeom>
          <a:blipFill rotWithShape="0">
            <a:blip r:embed="rId14"/>
            <a:stretch/>
          </a:blipFill>
          <a:ln w="0">
            <a:noFill/>
          </a:ln>
        </p:spPr>
        <p:style>
          <a:lnRef idx="0">
            <a:scrgbClr r="0" g="0" b="0"/>
          </a:lnRef>
          <a:fillRef idx="0">
            <a:scrgbClr r="0" g="0" b="0"/>
          </a:fillRef>
          <a:effectRef idx="0">
            <a:scrgbClr r="0" g="0" b="0"/>
          </a:effectRef>
          <a:fontRef idx="minor"/>
        </p:style>
      </p:sp>
      <p:sp>
        <p:nvSpPr>
          <p:cNvPr id="147" name="CustomShape 2"/>
          <p:cNvSpPr/>
          <p:nvPr/>
        </p:nvSpPr>
        <p:spPr>
          <a:xfrm>
            <a:off x="0" y="0"/>
            <a:ext cx="20103480" cy="11307960"/>
          </a:xfrm>
          <a:custGeom>
            <a:avLst/>
            <a:gdLst/>
            <a:ahLst/>
            <a:cxnLst/>
            <a:rect l="l" t="t" r="r" b="b"/>
            <a:pathLst>
              <a:path w="20104100" h="11308715">
                <a:moveTo>
                  <a:pt x="20104099" y="11308556"/>
                </a:moveTo>
                <a:lnTo>
                  <a:pt x="0" y="11308556"/>
                </a:lnTo>
                <a:lnTo>
                  <a:pt x="0" y="0"/>
                </a:lnTo>
                <a:lnTo>
                  <a:pt x="20104099" y="0"/>
                </a:lnTo>
                <a:lnTo>
                  <a:pt x="20104099" y="11308556"/>
                </a:lnTo>
                <a:close/>
              </a:path>
            </a:pathLst>
          </a:custGeom>
          <a:solidFill>
            <a:srgbClr val="2C2C2C">
              <a:alpha val="89000"/>
            </a:srgbClr>
          </a:solidFill>
          <a:ln w="0">
            <a:noFill/>
          </a:ln>
        </p:spPr>
        <p:style>
          <a:lnRef idx="0">
            <a:scrgbClr r="0" g="0" b="0"/>
          </a:lnRef>
          <a:fillRef idx="0">
            <a:scrgbClr r="0" g="0" b="0"/>
          </a:fillRef>
          <a:effectRef idx="0">
            <a:scrgbClr r="0" g="0" b="0"/>
          </a:effectRef>
          <a:fontRef idx="minor"/>
        </p:style>
      </p:sp>
      <p:sp>
        <p:nvSpPr>
          <p:cNvPr id="148" name="CustomShape 3"/>
          <p:cNvSpPr/>
          <p:nvPr/>
        </p:nvSpPr>
        <p:spPr>
          <a:xfrm>
            <a:off x="19955160" y="2385720"/>
            <a:ext cx="148680" cy="6563880"/>
          </a:xfrm>
          <a:custGeom>
            <a:avLst/>
            <a:gdLst/>
            <a:ahLst/>
            <a:cxnLst/>
            <a:rect l="l" t="t" r="r" b="b"/>
            <a:pathLst>
              <a:path w="149225" h="6564630">
                <a:moveTo>
                  <a:pt x="0" y="6564438"/>
                </a:moveTo>
                <a:lnTo>
                  <a:pt x="148759" y="6564438"/>
                </a:lnTo>
                <a:lnTo>
                  <a:pt x="148759" y="0"/>
                </a:lnTo>
                <a:lnTo>
                  <a:pt x="0" y="0"/>
                </a:lnTo>
                <a:lnTo>
                  <a:pt x="0" y="6564438"/>
                </a:lnTo>
                <a:close/>
              </a:path>
            </a:pathLst>
          </a:custGeom>
          <a:solidFill>
            <a:srgbClr val="01A6DB"/>
          </a:solidFill>
          <a:ln w="0">
            <a:noFill/>
          </a:ln>
        </p:spPr>
        <p:style>
          <a:lnRef idx="0">
            <a:scrgbClr r="0" g="0" b="0"/>
          </a:lnRef>
          <a:fillRef idx="0">
            <a:scrgbClr r="0" g="0" b="0"/>
          </a:fillRef>
          <a:effectRef idx="0">
            <a:scrgbClr r="0" g="0" b="0"/>
          </a:effectRef>
          <a:fontRef idx="minor"/>
        </p:style>
      </p:sp>
      <p:sp>
        <p:nvSpPr>
          <p:cNvPr id="149" name="CustomShape 4"/>
          <p:cNvSpPr/>
          <p:nvPr/>
        </p:nvSpPr>
        <p:spPr>
          <a:xfrm>
            <a:off x="0" y="2387520"/>
            <a:ext cx="145800" cy="6564600"/>
          </a:xfrm>
          <a:custGeom>
            <a:avLst/>
            <a:gdLst/>
            <a:ahLst/>
            <a:cxnLst/>
            <a:rect l="l" t="t" r="r" b="b"/>
            <a:pathLst>
              <a:path w="146685" h="6565265">
                <a:moveTo>
                  <a:pt x="0" y="6565245"/>
                </a:moveTo>
                <a:lnTo>
                  <a:pt x="146592" y="6565245"/>
                </a:lnTo>
                <a:lnTo>
                  <a:pt x="146592" y="0"/>
                </a:lnTo>
                <a:lnTo>
                  <a:pt x="0" y="0"/>
                </a:lnTo>
                <a:lnTo>
                  <a:pt x="0" y="6565245"/>
                </a:lnTo>
                <a:close/>
              </a:path>
            </a:pathLst>
          </a:custGeom>
          <a:solidFill>
            <a:srgbClr val="01A6DB"/>
          </a:solidFill>
          <a:ln w="0">
            <a:noFill/>
          </a:ln>
        </p:spPr>
        <p:style>
          <a:lnRef idx="0">
            <a:scrgbClr r="0" g="0" b="0"/>
          </a:lnRef>
          <a:fillRef idx="0">
            <a:scrgbClr r="0" g="0" b="0"/>
          </a:fillRef>
          <a:effectRef idx="0">
            <a:scrgbClr r="0" g="0" b="0"/>
          </a:effectRef>
          <a:fontRef idx="minor"/>
        </p:style>
      </p:sp>
      <p:sp>
        <p:nvSpPr>
          <p:cNvPr id="150" name="CustomShape 5"/>
          <p:cNvSpPr/>
          <p:nvPr/>
        </p:nvSpPr>
        <p:spPr>
          <a:xfrm>
            <a:off x="17583480" y="341640"/>
            <a:ext cx="2219040" cy="593280"/>
          </a:xfrm>
          <a:prstGeom prst="rect">
            <a:avLst/>
          </a:prstGeom>
          <a:blipFill rotWithShape="0">
            <a:blip r:embed="rId15"/>
            <a:stretch/>
          </a:blipFill>
          <a:ln w="0">
            <a:noFill/>
          </a:ln>
        </p:spPr>
        <p:style>
          <a:lnRef idx="0">
            <a:scrgbClr r="0" g="0" b="0"/>
          </a:lnRef>
          <a:fillRef idx="0">
            <a:scrgbClr r="0" g="0" b="0"/>
          </a:fillRef>
          <a:effectRef idx="0">
            <a:scrgbClr r="0" g="0" b="0"/>
          </a:effectRef>
          <a:fontRef idx="minor"/>
        </p:style>
      </p:sp>
      <p:sp>
        <p:nvSpPr>
          <p:cNvPr id="151" name="CustomShape 6"/>
          <p:cNvSpPr/>
          <p:nvPr/>
        </p:nvSpPr>
        <p:spPr>
          <a:xfrm>
            <a:off x="7200" y="417960"/>
            <a:ext cx="4924440" cy="651960"/>
          </a:xfrm>
          <a:custGeom>
            <a:avLst/>
            <a:gdLst/>
            <a:ahLst/>
            <a:cxnLst/>
            <a:rect l="l" t="t" r="r" b="b"/>
            <a:pathLst>
              <a:path w="4925060" h="652780">
                <a:moveTo>
                  <a:pt x="4598320" y="0"/>
                </a:moveTo>
                <a:lnTo>
                  <a:pt x="326356" y="0"/>
                </a:lnTo>
                <a:lnTo>
                  <a:pt x="278129" y="3538"/>
                </a:lnTo>
                <a:lnTo>
                  <a:pt x="232098" y="13818"/>
                </a:lnTo>
                <a:lnTo>
                  <a:pt x="188771" y="30333"/>
                </a:lnTo>
                <a:lnTo>
                  <a:pt x="148650" y="52580"/>
                </a:lnTo>
                <a:lnTo>
                  <a:pt x="112241" y="80052"/>
                </a:lnTo>
                <a:lnTo>
                  <a:pt x="80048" y="112246"/>
                </a:lnTo>
                <a:lnTo>
                  <a:pt x="52577" y="148657"/>
                </a:lnTo>
                <a:lnTo>
                  <a:pt x="30331" y="188779"/>
                </a:lnTo>
                <a:lnTo>
                  <a:pt x="13817" y="232108"/>
                </a:lnTo>
                <a:lnTo>
                  <a:pt x="3538" y="278139"/>
                </a:lnTo>
                <a:lnTo>
                  <a:pt x="0" y="326367"/>
                </a:lnTo>
                <a:lnTo>
                  <a:pt x="3538" y="374594"/>
                </a:lnTo>
                <a:lnTo>
                  <a:pt x="13817" y="420624"/>
                </a:lnTo>
                <a:lnTo>
                  <a:pt x="30331" y="463952"/>
                </a:lnTo>
                <a:lnTo>
                  <a:pt x="52577" y="504073"/>
                </a:lnTo>
                <a:lnTo>
                  <a:pt x="80048" y="540482"/>
                </a:lnTo>
                <a:lnTo>
                  <a:pt x="112241" y="572675"/>
                </a:lnTo>
                <a:lnTo>
                  <a:pt x="148650" y="600146"/>
                </a:lnTo>
                <a:lnTo>
                  <a:pt x="188771" y="622391"/>
                </a:lnTo>
                <a:lnTo>
                  <a:pt x="232098" y="638906"/>
                </a:lnTo>
                <a:lnTo>
                  <a:pt x="278129" y="649185"/>
                </a:lnTo>
                <a:lnTo>
                  <a:pt x="326356" y="652723"/>
                </a:lnTo>
                <a:lnTo>
                  <a:pt x="4598320" y="652723"/>
                </a:lnTo>
                <a:lnTo>
                  <a:pt x="4646548" y="649185"/>
                </a:lnTo>
                <a:lnTo>
                  <a:pt x="4692579" y="638906"/>
                </a:lnTo>
                <a:lnTo>
                  <a:pt x="4735908" y="622391"/>
                </a:lnTo>
                <a:lnTo>
                  <a:pt x="4776030" y="600146"/>
                </a:lnTo>
                <a:lnTo>
                  <a:pt x="4812440" y="572675"/>
                </a:lnTo>
                <a:lnTo>
                  <a:pt x="4844634" y="540482"/>
                </a:lnTo>
                <a:lnTo>
                  <a:pt x="4872107" y="504073"/>
                </a:lnTo>
                <a:lnTo>
                  <a:pt x="4894354" y="463952"/>
                </a:lnTo>
                <a:lnTo>
                  <a:pt x="4910869" y="420624"/>
                </a:lnTo>
                <a:lnTo>
                  <a:pt x="4921149" y="374594"/>
                </a:lnTo>
                <a:lnTo>
                  <a:pt x="4924687" y="326367"/>
                </a:lnTo>
                <a:lnTo>
                  <a:pt x="4921149" y="278139"/>
                </a:lnTo>
                <a:lnTo>
                  <a:pt x="4910869" y="232108"/>
                </a:lnTo>
                <a:lnTo>
                  <a:pt x="4894354" y="188779"/>
                </a:lnTo>
                <a:lnTo>
                  <a:pt x="4872107" y="148657"/>
                </a:lnTo>
                <a:lnTo>
                  <a:pt x="4844634" y="112246"/>
                </a:lnTo>
                <a:lnTo>
                  <a:pt x="4812440" y="80052"/>
                </a:lnTo>
                <a:lnTo>
                  <a:pt x="4776030" y="52580"/>
                </a:lnTo>
                <a:lnTo>
                  <a:pt x="4735908" y="30333"/>
                </a:lnTo>
                <a:lnTo>
                  <a:pt x="4692579" y="13818"/>
                </a:lnTo>
                <a:lnTo>
                  <a:pt x="4646548" y="3538"/>
                </a:lnTo>
                <a:lnTo>
                  <a:pt x="4598320" y="0"/>
                </a:lnTo>
                <a:close/>
              </a:path>
            </a:pathLst>
          </a:custGeom>
          <a:solidFill>
            <a:srgbClr val="0BBDE8"/>
          </a:solidFill>
          <a:ln w="0">
            <a:noFill/>
          </a:ln>
        </p:spPr>
        <p:style>
          <a:lnRef idx="0">
            <a:scrgbClr r="0" g="0" b="0"/>
          </a:lnRef>
          <a:fillRef idx="0">
            <a:scrgbClr r="0" g="0" b="0"/>
          </a:fillRef>
          <a:effectRef idx="0">
            <a:scrgbClr r="0" g="0" b="0"/>
          </a:effectRef>
          <a:fontRef idx="minor"/>
        </p:style>
      </p:sp>
      <p:sp>
        <p:nvSpPr>
          <p:cNvPr id="152" name="CustomShape 7"/>
          <p:cNvSpPr/>
          <p:nvPr/>
        </p:nvSpPr>
        <p:spPr>
          <a:xfrm>
            <a:off x="0" y="417960"/>
            <a:ext cx="321120" cy="651960"/>
          </a:xfrm>
          <a:custGeom>
            <a:avLst/>
            <a:gdLst/>
            <a:ahLst/>
            <a:cxnLst/>
            <a:rect l="l" t="t" r="r" b="b"/>
            <a:pathLst>
              <a:path w="321945" h="652780">
                <a:moveTo>
                  <a:pt x="321822" y="652723"/>
                </a:moveTo>
                <a:lnTo>
                  <a:pt x="0" y="652723"/>
                </a:lnTo>
                <a:lnTo>
                  <a:pt x="0" y="0"/>
                </a:lnTo>
                <a:lnTo>
                  <a:pt x="321822" y="0"/>
                </a:lnTo>
                <a:lnTo>
                  <a:pt x="321822" y="652723"/>
                </a:lnTo>
                <a:close/>
              </a:path>
            </a:pathLst>
          </a:custGeom>
          <a:solidFill>
            <a:srgbClr val="01A6DB"/>
          </a:solidFill>
          <a:ln w="0">
            <a:noFill/>
          </a:ln>
        </p:spPr>
        <p:style>
          <a:lnRef idx="0">
            <a:scrgbClr r="0" g="0" b="0"/>
          </a:lnRef>
          <a:fillRef idx="0">
            <a:scrgbClr r="0" g="0" b="0"/>
          </a:fillRef>
          <a:effectRef idx="0">
            <a:scrgbClr r="0" g="0" b="0"/>
          </a:effectRef>
          <a:fontRef idx="minor"/>
        </p:style>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9" name="PlaceHolder 1"/>
          <p:cNvSpPr>
            <a:spLocks noGrp="1"/>
          </p:cNvSpPr>
          <p:nvPr>
            <p:ph type="title"/>
          </p:nvPr>
        </p:nvSpPr>
        <p:spPr>
          <a:xfrm>
            <a:off x="1020960" y="943920"/>
            <a:ext cx="18070560" cy="707040"/>
          </a:xfrm>
          <a:prstGeom prst="rect">
            <a:avLst/>
          </a:prstGeom>
        </p:spPr>
        <p:txBody>
          <a:bodyPr lIns="0" tIns="0">
            <a:normAutofit/>
          </a:bodyPr>
          <a:lstStyle/>
          <a:p>
            <a:pPr>
              <a:lnSpc>
                <a:spcPct val="90000"/>
              </a:lnSpc>
            </a:pPr>
            <a:r>
              <a:rPr lang="en-US" sz="3600" b="1" strike="noStrike" spc="-1">
                <a:solidFill>
                  <a:srgbClr val="FF9800"/>
                </a:solidFill>
                <a:latin typeface="Arial"/>
                <a:ea typeface="Arial"/>
              </a:rPr>
              <a:t>Click to edit Master title style</a:t>
            </a:r>
            <a:endParaRPr lang="en-US" sz="3600" b="0" strike="noStrike" spc="-1">
              <a:solidFill>
                <a:srgbClr val="000000"/>
              </a:solidFill>
              <a:latin typeface="Calibri"/>
            </a:endParaRPr>
          </a:p>
        </p:txBody>
      </p:sp>
      <p:sp>
        <p:nvSpPr>
          <p:cNvPr id="190" name="PlaceHolder 2"/>
          <p:cNvSpPr>
            <a:spLocks noGrp="1"/>
          </p:cNvSpPr>
          <p:nvPr>
            <p:ph type="body"/>
          </p:nvPr>
        </p:nvSpPr>
        <p:spPr>
          <a:xfrm>
            <a:off x="1020960" y="2132280"/>
            <a:ext cx="18070560" cy="7893000"/>
          </a:xfrm>
          <a:prstGeom prst="rect">
            <a:avLst/>
          </a:prstGeom>
        </p:spPr>
        <p:txBody>
          <a:bodyPr lIns="0" tIns="0">
            <a:normAutofit/>
          </a:bodyPr>
          <a:lstStyle/>
          <a:p>
            <a:pPr marL="228600" indent="-228240">
              <a:lnSpc>
                <a:spcPct val="90000"/>
              </a:lnSpc>
              <a:spcBef>
                <a:spcPts val="1001"/>
              </a:spcBef>
              <a:buClr>
                <a:srgbClr val="434343"/>
              </a:buClr>
              <a:buFont typeface="Calibri"/>
              <a:buChar char="›"/>
            </a:pPr>
            <a:r>
              <a:rPr lang="en-US" sz="2400" b="0" strike="noStrike" spc="-1">
                <a:solidFill>
                  <a:srgbClr val="595959"/>
                </a:solidFill>
                <a:latin typeface="Arial"/>
                <a:ea typeface="Arial"/>
              </a:rPr>
              <a:t>Click to edit Master text styles</a:t>
            </a:r>
            <a:endParaRPr lang="en-US" sz="2400" b="0" strike="noStrike" spc="-1">
              <a:solidFill>
                <a:srgbClr val="595959"/>
              </a:solidFill>
              <a:latin typeface="Arial"/>
            </a:endParaRPr>
          </a:p>
          <a:p>
            <a:pPr marL="685800" lvl="1" indent="-228240">
              <a:lnSpc>
                <a:spcPct val="90000"/>
              </a:lnSpc>
              <a:spcBef>
                <a:spcPts val="499"/>
              </a:spcBef>
              <a:buClr>
                <a:srgbClr val="595959"/>
              </a:buClr>
              <a:buFont typeface="Arial"/>
              <a:buChar char="•"/>
            </a:pPr>
            <a:r>
              <a:rPr lang="en-US" sz="2000" b="0" strike="noStrike" spc="-1">
                <a:solidFill>
                  <a:srgbClr val="595959"/>
                </a:solidFill>
                <a:latin typeface="Arial"/>
                <a:ea typeface="Arial"/>
              </a:rPr>
              <a:t>Second level</a:t>
            </a:r>
            <a:endParaRPr lang="en-US" sz="2000" b="0" strike="noStrike" spc="-1">
              <a:solidFill>
                <a:srgbClr val="595959"/>
              </a:solidFill>
              <a:latin typeface="Arial"/>
            </a:endParaRPr>
          </a:p>
          <a:p>
            <a:pPr marL="1143000" lvl="2" indent="-228240">
              <a:lnSpc>
                <a:spcPct val="90000"/>
              </a:lnSpc>
              <a:spcBef>
                <a:spcPts val="499"/>
              </a:spcBef>
              <a:buClr>
                <a:srgbClr val="595959"/>
              </a:buClr>
              <a:buFont typeface="Arial"/>
              <a:buChar char="•"/>
            </a:pPr>
            <a:r>
              <a:rPr lang="en-US" sz="1800" b="0" strike="noStrike" spc="-1">
                <a:solidFill>
                  <a:srgbClr val="595959"/>
                </a:solidFill>
                <a:latin typeface="Arial"/>
                <a:ea typeface="Arial"/>
              </a:rPr>
              <a:t>Third level</a:t>
            </a:r>
            <a:endParaRPr lang="en-US" sz="1800" b="0" strike="noStrike" spc="-1">
              <a:solidFill>
                <a:srgbClr val="595959"/>
              </a:solidFill>
              <a:latin typeface="Arial"/>
            </a:endParaRPr>
          </a:p>
          <a:p>
            <a:pPr marL="1600200" lvl="3" indent="-228240">
              <a:lnSpc>
                <a:spcPct val="90000"/>
              </a:lnSpc>
              <a:spcBef>
                <a:spcPts val="499"/>
              </a:spcBef>
              <a:buClr>
                <a:srgbClr val="595959"/>
              </a:buClr>
              <a:buFont typeface="Arial"/>
              <a:buChar char="•"/>
            </a:pPr>
            <a:r>
              <a:rPr lang="en-US" sz="1600" b="0" strike="noStrike" spc="-1">
                <a:solidFill>
                  <a:srgbClr val="595959"/>
                </a:solidFill>
                <a:latin typeface="Arial"/>
                <a:ea typeface="Arial"/>
              </a:rPr>
              <a:t>Fourth level</a:t>
            </a:r>
            <a:endParaRPr lang="en-US" sz="1600" b="0" strike="noStrike" spc="-1">
              <a:solidFill>
                <a:srgbClr val="595959"/>
              </a:solidFill>
              <a:latin typeface="Arial"/>
            </a:endParaRPr>
          </a:p>
          <a:p>
            <a:pPr marL="2057400" lvl="4" indent="-228240">
              <a:lnSpc>
                <a:spcPct val="90000"/>
              </a:lnSpc>
              <a:spcBef>
                <a:spcPts val="499"/>
              </a:spcBef>
              <a:buClr>
                <a:srgbClr val="595959"/>
              </a:buClr>
              <a:buFont typeface="Arial"/>
              <a:buChar char="•"/>
            </a:pPr>
            <a:r>
              <a:rPr lang="en-US" sz="1600" b="0" strike="noStrike" spc="-1">
                <a:solidFill>
                  <a:srgbClr val="595959"/>
                </a:solidFill>
                <a:latin typeface="Arial"/>
                <a:ea typeface="Arial"/>
              </a:rPr>
              <a:t>Fifth level</a:t>
            </a:r>
            <a:endParaRPr lang="en-US" sz="1600" b="0" strike="noStrike" spc="-1">
              <a:solidFill>
                <a:srgbClr val="595959"/>
              </a:solidFill>
              <a:latin typeface="Arial"/>
            </a:endParaRPr>
          </a:p>
        </p:txBody>
      </p:sp>
      <p:sp>
        <p:nvSpPr>
          <p:cNvPr id="191" name="PlaceHolder 3"/>
          <p:cNvSpPr>
            <a:spLocks noGrp="1"/>
          </p:cNvSpPr>
          <p:nvPr>
            <p:ph type="dt"/>
          </p:nvPr>
        </p:nvSpPr>
        <p:spPr>
          <a:xfrm>
            <a:off x="1004760" y="10482120"/>
            <a:ext cx="4522680" cy="601560"/>
          </a:xfrm>
          <a:prstGeom prst="rect">
            <a:avLst/>
          </a:prstGeom>
        </p:spPr>
        <p:txBody>
          <a:bodyPr anchor="ctr">
            <a:noAutofit/>
          </a:bodyPr>
          <a:lstStyle/>
          <a:p>
            <a:pPr>
              <a:lnSpc>
                <a:spcPct val="100000"/>
              </a:lnSpc>
            </a:pPr>
            <a:r>
              <a:rPr lang="en-US" sz="1400" b="0" strike="noStrike" spc="-1">
                <a:solidFill>
                  <a:srgbClr val="8B8B8B"/>
                </a:solidFill>
                <a:latin typeface="Calibri Light"/>
              </a:rPr>
              <a:t>www.simplilearn.com</a:t>
            </a:r>
            <a:endParaRPr lang="en-US" sz="1400" b="0" strike="noStrike" spc="-1">
              <a:latin typeface="Times New Roman"/>
            </a:endParaRPr>
          </a:p>
        </p:txBody>
      </p:sp>
      <p:sp>
        <p:nvSpPr>
          <p:cNvPr id="192" name="PlaceHolder 4"/>
          <p:cNvSpPr>
            <a:spLocks noGrp="1"/>
          </p:cNvSpPr>
          <p:nvPr>
            <p:ph type="ftr"/>
          </p:nvPr>
        </p:nvSpPr>
        <p:spPr>
          <a:xfrm>
            <a:off x="6658920" y="10482120"/>
            <a:ext cx="6784560" cy="601560"/>
          </a:xfrm>
          <a:prstGeom prst="rect">
            <a:avLst/>
          </a:prstGeom>
        </p:spPr>
        <p:txBody>
          <a:bodyPr anchor="ctr">
            <a:noAutofit/>
          </a:bodyPr>
          <a:lstStyle/>
          <a:p>
            <a:endParaRPr lang="en-US" sz="2400" b="0" strike="noStrike" spc="-1">
              <a:latin typeface="Times New Roman"/>
            </a:endParaRPr>
          </a:p>
        </p:txBody>
      </p:sp>
      <p:sp>
        <p:nvSpPr>
          <p:cNvPr id="193" name="PlaceHolder 5"/>
          <p:cNvSpPr>
            <a:spLocks noGrp="1"/>
          </p:cNvSpPr>
          <p:nvPr>
            <p:ph type="sldNum"/>
          </p:nvPr>
        </p:nvSpPr>
        <p:spPr>
          <a:xfrm>
            <a:off x="14574960" y="10482120"/>
            <a:ext cx="4522680" cy="601560"/>
          </a:xfrm>
          <a:prstGeom prst="rect">
            <a:avLst/>
          </a:prstGeom>
        </p:spPr>
        <p:txBody>
          <a:bodyPr anchor="ctr">
            <a:noAutofit/>
          </a:bodyPr>
          <a:lstStyle/>
          <a:p>
            <a:pPr algn="r">
              <a:lnSpc>
                <a:spcPct val="100000"/>
              </a:lnSpc>
            </a:pPr>
            <a:fld id="{8A551126-C3DB-439C-9C74-103CE4646209}" type="slidenum">
              <a:rPr lang="en-US" sz="1200" b="0" strike="noStrike" spc="-1">
                <a:solidFill>
                  <a:srgbClr val="8B8B8B"/>
                </a:solidFill>
                <a:latin typeface="Calibri"/>
              </a:rPr>
              <a:t>‹#›</a:t>
            </a:fld>
            <a:endParaRPr lang="en-US" sz="1200" b="0" strike="noStrike" spc="-1">
              <a:latin typeface="Times New Roman"/>
            </a:endParaRPr>
          </a:p>
        </p:txBody>
      </p:sp>
      <p:pic>
        <p:nvPicPr>
          <p:cNvPr id="194" name="Picture 7"/>
          <p:cNvPicPr/>
          <p:nvPr/>
        </p:nvPicPr>
        <p:blipFill>
          <a:blip r:embed="rId14"/>
          <a:stretch/>
        </p:blipFill>
        <p:spPr>
          <a:xfrm>
            <a:off x="17190360" y="10200960"/>
            <a:ext cx="2366640" cy="742680"/>
          </a:xfrm>
          <a:prstGeom prst="rect">
            <a:avLst/>
          </a:prstGeom>
          <a:ln w="0">
            <a:noFill/>
          </a:ln>
        </p:spPr>
      </p:pic>
      <p:sp>
        <p:nvSpPr>
          <p:cNvPr id="195" name="Line 6"/>
          <p:cNvSpPr/>
          <p:nvPr/>
        </p:nvSpPr>
        <p:spPr>
          <a:xfrm>
            <a:off x="1020240" y="1870200"/>
            <a:ext cx="18071640" cy="0"/>
          </a:xfrm>
          <a:prstGeom prst="line">
            <a:avLst/>
          </a:prstGeom>
          <a:ln w="9525">
            <a:solidFill>
              <a:schemeClr val="accent1"/>
            </a:solidFill>
          </a:ln>
        </p:spPr>
        <p:style>
          <a:lnRef idx="1">
            <a:schemeClr val="accent2"/>
          </a:lnRef>
          <a:fillRef idx="0">
            <a:schemeClr val="accent2"/>
          </a:fillRef>
          <a:effectRef idx="0">
            <a:schemeClr val="accent2"/>
          </a:effectRef>
          <a:fontRef idx="minor"/>
        </p:style>
      </p:sp>
      <p:pic>
        <p:nvPicPr>
          <p:cNvPr id="196" name="Picture 14"/>
          <p:cNvPicPr/>
          <p:nvPr/>
        </p:nvPicPr>
        <p:blipFill>
          <a:blip r:embed="rId15"/>
          <a:stretch/>
        </p:blipFill>
        <p:spPr>
          <a:xfrm>
            <a:off x="0" y="0"/>
            <a:ext cx="20103480" cy="777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audio1.wav"/><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 Id="rId9" Type="http://schemas.openxmlformats.org/officeDocument/2006/relationships/image" Target="../media/image18.jpeg"/></Relationships>
</file>

<file path=ppt/slides/_rels/slide1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audio" Target="../media/audio1.wav"/><Relationship Id="rId7"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hyperlink" Target="mailto:visual.learn@gmail.com" TargetMode="External"/><Relationship Id="rId10" Type="http://schemas.openxmlformats.org/officeDocument/2006/relationships/image" Target="../media/image82.png"/><Relationship Id="rId4" Type="http://schemas.openxmlformats.org/officeDocument/2006/relationships/image" Target="../media/image73.png"/><Relationship Id="rId9" Type="http://schemas.openxmlformats.org/officeDocument/2006/relationships/image" Target="../media/image81.png"/></Relationships>
</file>

<file path=ppt/slides/_rels/slide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4.jpeg"/><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85.png"/></Relationships>
</file>

<file path=ppt/slides/_rels/slide12.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3.png"/><Relationship Id="rId3" Type="http://schemas.openxmlformats.org/officeDocument/2006/relationships/image" Target="../media/image86.png"/><Relationship Id="rId7" Type="http://schemas.openxmlformats.org/officeDocument/2006/relationships/image" Target="../media/image88.png"/><Relationship Id="rId12" Type="http://schemas.openxmlformats.org/officeDocument/2006/relationships/image" Target="../media/image92.png"/><Relationship Id="rId2" Type="http://schemas.openxmlformats.org/officeDocument/2006/relationships/image" Target="../media/image84.jpeg"/><Relationship Id="rId1" Type="http://schemas.openxmlformats.org/officeDocument/2006/relationships/slideLayout" Target="../slideLayouts/slideLayout1.xml"/><Relationship Id="rId6" Type="http://schemas.openxmlformats.org/officeDocument/2006/relationships/image" Target="../media/image87.png"/><Relationship Id="rId11" Type="http://schemas.microsoft.com/office/2017/06/relationships/model3d" Target="../media/model3d1.glb"/><Relationship Id="rId5" Type="http://schemas.openxmlformats.org/officeDocument/2006/relationships/image" Target="../media/image85.png"/><Relationship Id="rId10" Type="http://schemas.openxmlformats.org/officeDocument/2006/relationships/image" Target="../media/image91.png"/><Relationship Id="rId4" Type="http://schemas.openxmlformats.org/officeDocument/2006/relationships/image" Target="../media/image73.png"/><Relationship Id="rId9" Type="http://schemas.openxmlformats.org/officeDocument/2006/relationships/image" Target="../media/image90.png"/></Relationships>
</file>

<file path=ppt/slides/_rels/slide13.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84.jpeg"/><Relationship Id="rId7" Type="http://schemas.openxmlformats.org/officeDocument/2006/relationships/image" Target="../media/image95.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94.png"/><Relationship Id="rId5" Type="http://schemas.microsoft.com/office/2017/06/relationships/model3d" Target="../media/model3d2.glb"/><Relationship Id="rId10" Type="http://schemas.openxmlformats.org/officeDocument/2006/relationships/image" Target="../media/image97.png"/><Relationship Id="rId4" Type="http://schemas.openxmlformats.org/officeDocument/2006/relationships/image" Target="../media/image73.png"/><Relationship Id="rId9" Type="http://schemas.openxmlformats.org/officeDocument/2006/relationships/image" Target="../media/image96.png"/></Relationships>
</file>

<file path=ppt/slides/_rels/slide1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11.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21" Type="http://schemas.openxmlformats.org/officeDocument/2006/relationships/image" Target="../media/image44.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40.png"/><Relationship Id="rId20"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0.jpeg"/><Relationship Id="rId7"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11.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notesSlide" Target="../notesSlides/notesSlide8.xml"/><Relationship Id="rId16"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12" Type="http://schemas.openxmlformats.org/officeDocument/2006/relationships/slide" Target="slide13.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image" Target="../media/image75.png"/><Relationship Id="rId11" Type="http://schemas.openxmlformats.org/officeDocument/2006/relationships/slide" Target="slide12.xml"/><Relationship Id="rId5" Type="http://schemas.openxmlformats.org/officeDocument/2006/relationships/image" Target="../media/image74.png"/><Relationship Id="rId10" Type="http://schemas.openxmlformats.org/officeDocument/2006/relationships/slide" Target="slide11.xml"/><Relationship Id="rId4" Type="http://schemas.openxmlformats.org/officeDocument/2006/relationships/hyperlink" Target="mailto:visual.learn@gmail.com" TargetMode="External"/><Relationship Id="rId9" Type="http://schemas.openxmlformats.org/officeDocument/2006/relationships/slide" Target="slide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CustomShape 1"/>
          <p:cNvSpPr/>
          <p:nvPr/>
        </p:nvSpPr>
        <p:spPr>
          <a:xfrm>
            <a:off x="3600" y="0"/>
            <a:ext cx="20099520" cy="11307240"/>
          </a:xfrm>
          <a:prstGeom prst="rect">
            <a:avLst/>
          </a:prstGeom>
          <a:blipFill rotWithShape="0">
            <a:blip r:embed="rId4"/>
            <a:stretch/>
          </a:blipFill>
          <a:ln w="0">
            <a:noFill/>
          </a:ln>
        </p:spPr>
        <p:style>
          <a:lnRef idx="0">
            <a:scrgbClr r="0" g="0" b="0"/>
          </a:lnRef>
          <a:fillRef idx="0">
            <a:scrgbClr r="0" g="0" b="0"/>
          </a:fillRef>
          <a:effectRef idx="0">
            <a:scrgbClr r="0" g="0" b="0"/>
          </a:effectRef>
          <a:fontRef idx="minor"/>
        </p:style>
      </p:sp>
      <p:sp>
        <p:nvSpPr>
          <p:cNvPr id="240" name="CustomShape 2"/>
          <p:cNvSpPr/>
          <p:nvPr/>
        </p:nvSpPr>
        <p:spPr>
          <a:xfrm>
            <a:off x="0" y="0"/>
            <a:ext cx="9254520" cy="11308680"/>
          </a:xfrm>
          <a:custGeom>
            <a:avLst/>
            <a:gdLst/>
            <a:ahLst/>
            <a:cxnLst/>
            <a:rect l="l" t="t" r="r" b="b"/>
            <a:pathLst>
              <a:path w="9255125" h="11309350">
                <a:moveTo>
                  <a:pt x="0" y="11308732"/>
                </a:moveTo>
                <a:lnTo>
                  <a:pt x="9254878" y="11308732"/>
                </a:lnTo>
                <a:lnTo>
                  <a:pt x="9254878" y="0"/>
                </a:lnTo>
                <a:lnTo>
                  <a:pt x="0" y="0"/>
                </a:lnTo>
                <a:lnTo>
                  <a:pt x="0" y="11308732"/>
                </a:lnTo>
                <a:close/>
              </a:path>
            </a:pathLst>
          </a:custGeom>
          <a:solidFill>
            <a:srgbClr val="2C2C2C">
              <a:alpha val="89000"/>
            </a:srgbClr>
          </a:solidFill>
          <a:ln w="0">
            <a:noFill/>
          </a:ln>
        </p:spPr>
        <p:style>
          <a:lnRef idx="0">
            <a:scrgbClr r="0" g="0" b="0"/>
          </a:lnRef>
          <a:fillRef idx="0">
            <a:scrgbClr r="0" g="0" b="0"/>
          </a:fillRef>
          <a:effectRef idx="0">
            <a:scrgbClr r="0" g="0" b="0"/>
          </a:effectRef>
          <a:fontRef idx="minor"/>
        </p:style>
      </p:sp>
      <p:sp>
        <p:nvSpPr>
          <p:cNvPr id="241" name="CustomShape 3"/>
          <p:cNvSpPr/>
          <p:nvPr/>
        </p:nvSpPr>
        <p:spPr>
          <a:xfrm>
            <a:off x="9256320" y="8764200"/>
            <a:ext cx="10847160" cy="2543760"/>
          </a:xfrm>
          <a:custGeom>
            <a:avLst/>
            <a:gdLst/>
            <a:ahLst/>
            <a:cxnLst/>
            <a:rect l="l" t="t" r="r" b="b"/>
            <a:pathLst>
              <a:path w="10847705" h="2544445">
                <a:moveTo>
                  <a:pt x="0" y="0"/>
                </a:moveTo>
                <a:lnTo>
                  <a:pt x="0" y="2543878"/>
                </a:lnTo>
                <a:lnTo>
                  <a:pt x="10847692" y="2543878"/>
                </a:lnTo>
                <a:lnTo>
                  <a:pt x="10847692" y="0"/>
                </a:lnTo>
                <a:lnTo>
                  <a:pt x="0" y="0"/>
                </a:lnTo>
                <a:close/>
              </a:path>
            </a:pathLst>
          </a:custGeom>
          <a:solidFill>
            <a:srgbClr val="212121">
              <a:alpha val="89000"/>
            </a:srgbClr>
          </a:solidFill>
          <a:ln w="0">
            <a:noFill/>
          </a:ln>
        </p:spPr>
        <p:style>
          <a:lnRef idx="0">
            <a:scrgbClr r="0" g="0" b="0"/>
          </a:lnRef>
          <a:fillRef idx="0">
            <a:scrgbClr r="0" g="0" b="0"/>
          </a:fillRef>
          <a:effectRef idx="0">
            <a:scrgbClr r="0" g="0" b="0"/>
          </a:effectRef>
          <a:fontRef idx="minor"/>
        </p:style>
      </p:sp>
      <p:sp>
        <p:nvSpPr>
          <p:cNvPr id="242" name="CustomShape 4"/>
          <p:cNvSpPr/>
          <p:nvPr/>
        </p:nvSpPr>
        <p:spPr>
          <a:xfrm>
            <a:off x="723240" y="504720"/>
            <a:ext cx="3130560" cy="861480"/>
          </a:xfrm>
          <a:prstGeom prst="rect">
            <a:avLst/>
          </a:prstGeom>
          <a:noFill/>
          <a:ln w="0">
            <a:noFill/>
          </a:ln>
        </p:spPr>
        <p:style>
          <a:lnRef idx="0">
            <a:scrgbClr r="0" g="0" b="0"/>
          </a:lnRef>
          <a:fillRef idx="0">
            <a:scrgbClr r="0" g="0" b="0"/>
          </a:fillRef>
          <a:effectRef idx="0">
            <a:scrgbClr r="0" g="0" b="0"/>
          </a:effectRef>
          <a:fontRef idx="minor"/>
        </p:style>
        <p:txBody>
          <a:bodyPr lIns="0" tIns="17640" rIns="0" bIns="0">
            <a:noAutofit/>
          </a:bodyPr>
          <a:lstStyle/>
          <a:p>
            <a:pPr marL="12600">
              <a:lnSpc>
                <a:spcPct val="100000"/>
              </a:lnSpc>
              <a:tabLst>
                <a:tab pos="0" algn="l"/>
              </a:tabLst>
            </a:pPr>
            <a:r>
              <a:rPr lang="en-IN" sz="5450" b="0" strike="noStrike" spc="-1">
                <a:solidFill>
                  <a:srgbClr val="FFFFFF"/>
                </a:solidFill>
                <a:latin typeface="Arial"/>
                <a:ea typeface="Arial"/>
              </a:rPr>
              <a:t>About Me</a:t>
            </a:r>
            <a:endParaRPr lang="en-US" sz="5450" b="0" strike="noStrike" spc="-1">
              <a:latin typeface="Arial"/>
            </a:endParaRPr>
          </a:p>
        </p:txBody>
      </p:sp>
      <p:sp>
        <p:nvSpPr>
          <p:cNvPr id="243" name="CustomShape 5"/>
          <p:cNvSpPr/>
          <p:nvPr/>
        </p:nvSpPr>
        <p:spPr>
          <a:xfrm>
            <a:off x="3854520" y="10508040"/>
            <a:ext cx="1605240" cy="432360"/>
          </a:xfrm>
          <a:custGeom>
            <a:avLst/>
            <a:gdLst/>
            <a:ahLst/>
            <a:cxnLst/>
            <a:rect l="l" t="t" r="r" b="b"/>
            <a:pathLst>
              <a:path w="1605914" h="433070">
                <a:moveTo>
                  <a:pt x="1389089" y="0"/>
                </a:moveTo>
                <a:lnTo>
                  <a:pt x="216384" y="0"/>
                </a:lnTo>
                <a:lnTo>
                  <a:pt x="166769" y="5714"/>
                </a:lnTo>
                <a:lnTo>
                  <a:pt x="121223" y="21993"/>
                </a:lnTo>
                <a:lnTo>
                  <a:pt x="81046" y="47537"/>
                </a:lnTo>
                <a:lnTo>
                  <a:pt x="47537" y="81046"/>
                </a:lnTo>
                <a:lnTo>
                  <a:pt x="21993" y="121223"/>
                </a:lnTo>
                <a:lnTo>
                  <a:pt x="5714" y="166769"/>
                </a:lnTo>
                <a:lnTo>
                  <a:pt x="0" y="216384"/>
                </a:lnTo>
                <a:lnTo>
                  <a:pt x="5714" y="266003"/>
                </a:lnTo>
                <a:lnTo>
                  <a:pt x="21993" y="311551"/>
                </a:lnTo>
                <a:lnTo>
                  <a:pt x="47537" y="351730"/>
                </a:lnTo>
                <a:lnTo>
                  <a:pt x="81046" y="385241"/>
                </a:lnTo>
                <a:lnTo>
                  <a:pt x="121223" y="410785"/>
                </a:lnTo>
                <a:lnTo>
                  <a:pt x="166769" y="427064"/>
                </a:lnTo>
                <a:lnTo>
                  <a:pt x="216384" y="432778"/>
                </a:lnTo>
                <a:lnTo>
                  <a:pt x="1389089" y="432778"/>
                </a:lnTo>
                <a:lnTo>
                  <a:pt x="1438704" y="427064"/>
                </a:lnTo>
                <a:lnTo>
                  <a:pt x="1484251" y="410785"/>
                </a:lnTo>
                <a:lnTo>
                  <a:pt x="1524430" y="385241"/>
                </a:lnTo>
                <a:lnTo>
                  <a:pt x="1557942" y="351730"/>
                </a:lnTo>
                <a:lnTo>
                  <a:pt x="1583488" y="311551"/>
                </a:lnTo>
                <a:lnTo>
                  <a:pt x="1599768" y="266003"/>
                </a:lnTo>
                <a:lnTo>
                  <a:pt x="1605484" y="216384"/>
                </a:lnTo>
                <a:lnTo>
                  <a:pt x="1599768" y="166769"/>
                </a:lnTo>
                <a:lnTo>
                  <a:pt x="1583488" y="121223"/>
                </a:lnTo>
                <a:lnTo>
                  <a:pt x="1557942" y="81046"/>
                </a:lnTo>
                <a:lnTo>
                  <a:pt x="1524430" y="47537"/>
                </a:lnTo>
                <a:lnTo>
                  <a:pt x="1484251" y="21993"/>
                </a:lnTo>
                <a:lnTo>
                  <a:pt x="1438704" y="5714"/>
                </a:lnTo>
                <a:lnTo>
                  <a:pt x="1389089" y="0"/>
                </a:lnTo>
                <a:close/>
              </a:path>
            </a:pathLst>
          </a:custGeom>
          <a:solidFill>
            <a:srgbClr val="081622">
              <a:alpha val="58000"/>
            </a:srgbClr>
          </a:solidFill>
          <a:ln w="0">
            <a:noFill/>
          </a:ln>
        </p:spPr>
        <p:style>
          <a:lnRef idx="0">
            <a:scrgbClr r="0" g="0" b="0"/>
          </a:lnRef>
          <a:fillRef idx="0">
            <a:scrgbClr r="0" g="0" b="0"/>
          </a:fillRef>
          <a:effectRef idx="0">
            <a:scrgbClr r="0" g="0" b="0"/>
          </a:effectRef>
          <a:fontRef idx="minor"/>
        </p:style>
      </p:sp>
      <p:sp>
        <p:nvSpPr>
          <p:cNvPr id="244" name="CustomShape 6"/>
          <p:cNvSpPr/>
          <p:nvPr/>
        </p:nvSpPr>
        <p:spPr>
          <a:xfrm>
            <a:off x="2051640" y="6633360"/>
            <a:ext cx="4611960" cy="360"/>
          </a:xfrm>
          <a:custGeom>
            <a:avLst/>
            <a:gdLst/>
            <a:ahLst/>
            <a:cxnLst/>
            <a:rect l="l" t="t" r="r" b="b"/>
            <a:pathLst>
              <a:path w="4612640" h="120000">
                <a:moveTo>
                  <a:pt x="0" y="0"/>
                </a:moveTo>
                <a:lnTo>
                  <a:pt x="4612256" y="0"/>
                </a:lnTo>
              </a:path>
            </a:pathLst>
          </a:custGeom>
          <a:noFill/>
          <a:ln w="21700">
            <a:solidFill>
              <a:srgbClr val="FFC100"/>
            </a:solidFill>
            <a:round/>
          </a:ln>
        </p:spPr>
        <p:style>
          <a:lnRef idx="0">
            <a:scrgbClr r="0" g="0" b="0"/>
          </a:lnRef>
          <a:fillRef idx="0">
            <a:scrgbClr r="0" g="0" b="0"/>
          </a:fillRef>
          <a:effectRef idx="0">
            <a:scrgbClr r="0" g="0" b="0"/>
          </a:effectRef>
          <a:fontRef idx="minor"/>
        </p:style>
      </p:sp>
      <p:sp>
        <p:nvSpPr>
          <p:cNvPr id="245" name="CustomShape 7"/>
          <p:cNvSpPr/>
          <p:nvPr/>
        </p:nvSpPr>
        <p:spPr>
          <a:xfrm>
            <a:off x="4042800" y="10631520"/>
            <a:ext cx="185040" cy="185040"/>
          </a:xfrm>
          <a:prstGeom prst="rect">
            <a:avLst/>
          </a:prstGeom>
          <a:blipFill rotWithShape="0">
            <a:blip r:embed="rId5"/>
            <a:stretch/>
          </a:blipFill>
          <a:ln w="0">
            <a:noFill/>
          </a:ln>
        </p:spPr>
        <p:style>
          <a:lnRef idx="0">
            <a:scrgbClr r="0" g="0" b="0"/>
          </a:lnRef>
          <a:fillRef idx="0">
            <a:scrgbClr r="0" g="0" b="0"/>
          </a:fillRef>
          <a:effectRef idx="0">
            <a:scrgbClr r="0" g="0" b="0"/>
          </a:effectRef>
          <a:fontRef idx="minor"/>
        </p:style>
      </p:sp>
      <p:sp>
        <p:nvSpPr>
          <p:cNvPr id="246" name="CustomShape 8"/>
          <p:cNvSpPr/>
          <p:nvPr/>
        </p:nvSpPr>
        <p:spPr>
          <a:xfrm>
            <a:off x="4384080" y="10631520"/>
            <a:ext cx="185040" cy="185040"/>
          </a:xfrm>
          <a:prstGeom prst="rect">
            <a:avLst/>
          </a:prstGeom>
          <a:blipFill rotWithShape="0">
            <a:blip r:embed="rId6"/>
            <a:stretch/>
          </a:blipFill>
          <a:ln w="0">
            <a:noFill/>
          </a:ln>
        </p:spPr>
        <p:style>
          <a:lnRef idx="0">
            <a:scrgbClr r="0" g="0" b="0"/>
          </a:lnRef>
          <a:fillRef idx="0">
            <a:scrgbClr r="0" g="0" b="0"/>
          </a:fillRef>
          <a:effectRef idx="0">
            <a:scrgbClr r="0" g="0" b="0"/>
          </a:effectRef>
          <a:fontRef idx="minor"/>
        </p:style>
      </p:sp>
      <p:sp>
        <p:nvSpPr>
          <p:cNvPr id="247" name="CustomShape 9"/>
          <p:cNvSpPr/>
          <p:nvPr/>
        </p:nvSpPr>
        <p:spPr>
          <a:xfrm>
            <a:off x="4739400" y="10631520"/>
            <a:ext cx="185040" cy="185040"/>
          </a:xfrm>
          <a:prstGeom prst="rect">
            <a:avLst/>
          </a:prstGeom>
          <a:blipFill rotWithShape="0">
            <a:blip r:embed="rId5"/>
            <a:stretch/>
          </a:blipFill>
          <a:ln w="0">
            <a:noFill/>
          </a:ln>
        </p:spPr>
        <p:style>
          <a:lnRef idx="0">
            <a:scrgbClr r="0" g="0" b="0"/>
          </a:lnRef>
          <a:fillRef idx="0">
            <a:scrgbClr r="0" g="0" b="0"/>
          </a:fillRef>
          <a:effectRef idx="0">
            <a:scrgbClr r="0" g="0" b="0"/>
          </a:effectRef>
          <a:fontRef idx="minor"/>
        </p:style>
      </p:sp>
      <p:sp>
        <p:nvSpPr>
          <p:cNvPr id="248" name="CustomShape 10"/>
          <p:cNvSpPr/>
          <p:nvPr/>
        </p:nvSpPr>
        <p:spPr>
          <a:xfrm>
            <a:off x="5080680" y="10631520"/>
            <a:ext cx="185040" cy="185040"/>
          </a:xfrm>
          <a:prstGeom prst="rect">
            <a:avLst/>
          </a:prstGeom>
          <a:blipFill rotWithShape="0">
            <a:blip r:embed="rId6"/>
            <a:stretch/>
          </a:blipFill>
          <a:ln w="0">
            <a:noFill/>
          </a:ln>
        </p:spPr>
        <p:style>
          <a:lnRef idx="0">
            <a:scrgbClr r="0" g="0" b="0"/>
          </a:lnRef>
          <a:fillRef idx="0">
            <a:scrgbClr r="0" g="0" b="0"/>
          </a:fillRef>
          <a:effectRef idx="0">
            <a:scrgbClr r="0" g="0" b="0"/>
          </a:effectRef>
          <a:fontRef idx="minor"/>
        </p:style>
      </p:sp>
      <p:sp>
        <p:nvSpPr>
          <p:cNvPr id="249" name="CustomShape 11"/>
          <p:cNvSpPr/>
          <p:nvPr/>
        </p:nvSpPr>
        <p:spPr>
          <a:xfrm>
            <a:off x="9108360" y="2454120"/>
            <a:ext cx="145800" cy="8853840"/>
          </a:xfrm>
          <a:custGeom>
            <a:avLst/>
            <a:gdLst/>
            <a:ahLst/>
            <a:cxnLst/>
            <a:rect l="l" t="t" r="r" b="b"/>
            <a:pathLst>
              <a:path w="146684" h="8673465">
                <a:moveTo>
                  <a:pt x="146584" y="8673180"/>
                </a:moveTo>
                <a:lnTo>
                  <a:pt x="0" y="8673180"/>
                </a:lnTo>
                <a:lnTo>
                  <a:pt x="0" y="0"/>
                </a:lnTo>
                <a:lnTo>
                  <a:pt x="146584" y="0"/>
                </a:lnTo>
                <a:lnTo>
                  <a:pt x="146584" y="8673180"/>
                </a:lnTo>
                <a:close/>
              </a:path>
            </a:pathLst>
          </a:custGeom>
          <a:solidFill>
            <a:srgbClr val="01A6DB"/>
          </a:solidFill>
          <a:ln w="0">
            <a:noFill/>
          </a:ln>
        </p:spPr>
        <p:style>
          <a:lnRef idx="0">
            <a:scrgbClr r="0" g="0" b="0"/>
          </a:lnRef>
          <a:fillRef idx="0">
            <a:scrgbClr r="0" g="0" b="0"/>
          </a:fillRef>
          <a:effectRef idx="0">
            <a:scrgbClr r="0" g="0" b="0"/>
          </a:effectRef>
          <a:fontRef idx="minor"/>
        </p:style>
      </p:sp>
      <p:sp>
        <p:nvSpPr>
          <p:cNvPr id="250" name="CustomShape 12"/>
          <p:cNvSpPr/>
          <p:nvPr/>
        </p:nvSpPr>
        <p:spPr>
          <a:xfrm>
            <a:off x="0" y="1922760"/>
            <a:ext cx="9254160" cy="606960"/>
          </a:xfrm>
          <a:custGeom>
            <a:avLst/>
            <a:gdLst/>
            <a:ahLst/>
            <a:cxnLst/>
            <a:rect l="l" t="t" r="r" b="b"/>
            <a:pathLst>
              <a:path w="9141460" h="607695">
                <a:moveTo>
                  <a:pt x="9141225" y="607320"/>
                </a:moveTo>
                <a:lnTo>
                  <a:pt x="0" y="607320"/>
                </a:lnTo>
                <a:lnTo>
                  <a:pt x="0" y="0"/>
                </a:lnTo>
                <a:lnTo>
                  <a:pt x="9141225" y="0"/>
                </a:lnTo>
                <a:lnTo>
                  <a:pt x="9141225" y="607320"/>
                </a:lnTo>
                <a:close/>
              </a:path>
            </a:pathLst>
          </a:custGeom>
          <a:solidFill>
            <a:srgbClr val="01A6DB"/>
          </a:solidFill>
          <a:ln w="0">
            <a:noFill/>
          </a:ln>
        </p:spPr>
        <p:style>
          <a:lnRef idx="0">
            <a:scrgbClr r="0" g="0" b="0"/>
          </a:lnRef>
          <a:fillRef idx="0">
            <a:scrgbClr r="0" g="0" b="0"/>
          </a:fillRef>
          <a:effectRef idx="0">
            <a:scrgbClr r="0" g="0" b="0"/>
          </a:effectRef>
          <a:fontRef idx="minor"/>
        </p:style>
      </p:sp>
      <p:sp>
        <p:nvSpPr>
          <p:cNvPr id="251" name="CustomShape 13"/>
          <p:cNvSpPr/>
          <p:nvPr/>
        </p:nvSpPr>
        <p:spPr>
          <a:xfrm>
            <a:off x="12475080" y="10646280"/>
            <a:ext cx="1556640" cy="26784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noAutofit/>
          </a:bodyPr>
          <a:lstStyle/>
          <a:p>
            <a:pPr marL="12600">
              <a:lnSpc>
                <a:spcPct val="100000"/>
              </a:lnSpc>
              <a:tabLst>
                <a:tab pos="0" algn="l"/>
              </a:tabLst>
            </a:pPr>
            <a:r>
              <a:rPr lang="en-IN" sz="1500" b="0" strike="noStrike" spc="-1">
                <a:solidFill>
                  <a:srgbClr val="F6EFF1"/>
                </a:solidFill>
                <a:latin typeface="Arial"/>
                <a:ea typeface="Arial"/>
              </a:rPr>
              <a:t>CERTIFICATION</a:t>
            </a:r>
            <a:endParaRPr lang="en-US" sz="1500" b="0" strike="noStrike" spc="-1">
              <a:latin typeface="Arial"/>
            </a:endParaRPr>
          </a:p>
        </p:txBody>
      </p:sp>
      <p:sp>
        <p:nvSpPr>
          <p:cNvPr id="252" name="CustomShape 14"/>
          <p:cNvSpPr/>
          <p:nvPr/>
        </p:nvSpPr>
        <p:spPr>
          <a:xfrm>
            <a:off x="15589440" y="10646280"/>
            <a:ext cx="1263960" cy="29376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noAutofit/>
          </a:bodyPr>
          <a:lstStyle/>
          <a:p>
            <a:pPr marL="12600">
              <a:lnSpc>
                <a:spcPct val="100000"/>
              </a:lnSpc>
              <a:tabLst>
                <a:tab pos="0" algn="l"/>
              </a:tabLst>
            </a:pPr>
            <a:r>
              <a:rPr lang="en-IN" sz="1500" b="0" strike="noStrike" spc="-1">
                <a:solidFill>
                  <a:srgbClr val="F6EFF1"/>
                </a:solidFill>
                <a:latin typeface="Arial"/>
                <a:ea typeface="Arial"/>
              </a:rPr>
              <a:t>EXPERIENCE</a:t>
            </a:r>
            <a:endParaRPr lang="en-US" sz="1500" b="0" strike="noStrike" spc="-1">
              <a:latin typeface="Arial"/>
            </a:endParaRPr>
          </a:p>
        </p:txBody>
      </p:sp>
      <p:grpSp>
        <p:nvGrpSpPr>
          <p:cNvPr id="253" name="Group 15"/>
          <p:cNvGrpSpPr/>
          <p:nvPr/>
        </p:nvGrpSpPr>
        <p:grpSpPr>
          <a:xfrm>
            <a:off x="12587040" y="9146880"/>
            <a:ext cx="1368360" cy="1368360"/>
            <a:chOff x="12587040" y="9146880"/>
            <a:chExt cx="1368360" cy="1368360"/>
          </a:xfrm>
        </p:grpSpPr>
        <p:sp>
          <p:nvSpPr>
            <p:cNvPr id="254" name="CustomShape 16"/>
            <p:cNvSpPr/>
            <p:nvPr/>
          </p:nvSpPr>
          <p:spPr>
            <a:xfrm>
              <a:off x="12587040" y="9146880"/>
              <a:ext cx="1368360" cy="1368360"/>
            </a:xfrm>
            <a:custGeom>
              <a:avLst/>
              <a:gdLst/>
              <a:ahLst/>
              <a:cxnLst/>
              <a:rect l="l" t="t" r="r" b="b"/>
              <a:pathLst>
                <a:path w="1369059" h="1369059">
                  <a:moveTo>
                    <a:pt x="684335" y="0"/>
                  </a:moveTo>
                  <a:lnTo>
                    <a:pt x="635462" y="1718"/>
                  </a:lnTo>
                  <a:lnTo>
                    <a:pt x="587516" y="6795"/>
                  </a:lnTo>
                  <a:lnTo>
                    <a:pt x="540614" y="15116"/>
                  </a:lnTo>
                  <a:lnTo>
                    <a:pt x="494871" y="26565"/>
                  </a:lnTo>
                  <a:lnTo>
                    <a:pt x="450403" y="41025"/>
                  </a:lnTo>
                  <a:lnTo>
                    <a:pt x="407326" y="58381"/>
                  </a:lnTo>
                  <a:lnTo>
                    <a:pt x="365755" y="78518"/>
                  </a:lnTo>
                  <a:lnTo>
                    <a:pt x="325807" y="101319"/>
                  </a:lnTo>
                  <a:lnTo>
                    <a:pt x="287597" y="126669"/>
                  </a:lnTo>
                  <a:lnTo>
                    <a:pt x="251240" y="154452"/>
                  </a:lnTo>
                  <a:lnTo>
                    <a:pt x="216854" y="184551"/>
                  </a:lnTo>
                  <a:lnTo>
                    <a:pt x="184552" y="216852"/>
                  </a:lnTo>
                  <a:lnTo>
                    <a:pt x="154452" y="251238"/>
                  </a:lnTo>
                  <a:lnTo>
                    <a:pt x="126670" y="287594"/>
                  </a:lnTo>
                  <a:lnTo>
                    <a:pt x="101320" y="325804"/>
                  </a:lnTo>
                  <a:lnTo>
                    <a:pt x="78518" y="365752"/>
                  </a:lnTo>
                  <a:lnTo>
                    <a:pt x="58382" y="407322"/>
                  </a:lnTo>
                  <a:lnTo>
                    <a:pt x="41025" y="450398"/>
                  </a:lnTo>
                  <a:lnTo>
                    <a:pt x="26565" y="494866"/>
                  </a:lnTo>
                  <a:lnTo>
                    <a:pt x="15116" y="540608"/>
                  </a:lnTo>
                  <a:lnTo>
                    <a:pt x="6795" y="587509"/>
                  </a:lnTo>
                  <a:lnTo>
                    <a:pt x="1718" y="635453"/>
                  </a:lnTo>
                  <a:lnTo>
                    <a:pt x="0" y="684324"/>
                  </a:lnTo>
                  <a:lnTo>
                    <a:pt x="1718" y="733197"/>
                  </a:lnTo>
                  <a:lnTo>
                    <a:pt x="6795" y="781143"/>
                  </a:lnTo>
                  <a:lnTo>
                    <a:pt x="15116" y="828045"/>
                  </a:lnTo>
                  <a:lnTo>
                    <a:pt x="26565" y="873788"/>
                  </a:lnTo>
                  <a:lnTo>
                    <a:pt x="41025" y="918256"/>
                  </a:lnTo>
                  <a:lnTo>
                    <a:pt x="58382" y="961333"/>
                  </a:lnTo>
                  <a:lnTo>
                    <a:pt x="78518" y="1002904"/>
                  </a:lnTo>
                  <a:lnTo>
                    <a:pt x="101320" y="1042852"/>
                  </a:lnTo>
                  <a:lnTo>
                    <a:pt x="126670" y="1081063"/>
                  </a:lnTo>
                  <a:lnTo>
                    <a:pt x="154452" y="1117419"/>
                  </a:lnTo>
                  <a:lnTo>
                    <a:pt x="184552" y="1151806"/>
                  </a:lnTo>
                  <a:lnTo>
                    <a:pt x="216854" y="1184107"/>
                  </a:lnTo>
                  <a:lnTo>
                    <a:pt x="251240" y="1214207"/>
                  </a:lnTo>
                  <a:lnTo>
                    <a:pt x="287597" y="1241990"/>
                  </a:lnTo>
                  <a:lnTo>
                    <a:pt x="325807" y="1267340"/>
                  </a:lnTo>
                  <a:lnTo>
                    <a:pt x="365755" y="1290141"/>
                  </a:lnTo>
                  <a:lnTo>
                    <a:pt x="407326" y="1310278"/>
                  </a:lnTo>
                  <a:lnTo>
                    <a:pt x="450403" y="1327634"/>
                  </a:lnTo>
                  <a:lnTo>
                    <a:pt x="494871" y="1342095"/>
                  </a:lnTo>
                  <a:lnTo>
                    <a:pt x="540614" y="1353543"/>
                  </a:lnTo>
                  <a:lnTo>
                    <a:pt x="587516" y="1361864"/>
                  </a:lnTo>
                  <a:lnTo>
                    <a:pt x="635462" y="1366942"/>
                  </a:lnTo>
                  <a:lnTo>
                    <a:pt x="684335" y="1368660"/>
                  </a:lnTo>
                  <a:lnTo>
                    <a:pt x="733207" y="1366942"/>
                  </a:lnTo>
                  <a:lnTo>
                    <a:pt x="781151" y="1361864"/>
                  </a:lnTo>
                  <a:lnTo>
                    <a:pt x="828052" y="1353543"/>
                  </a:lnTo>
                  <a:lnTo>
                    <a:pt x="873794" y="1342095"/>
                  </a:lnTo>
                  <a:lnTo>
                    <a:pt x="918261" y="1327634"/>
                  </a:lnTo>
                  <a:lnTo>
                    <a:pt x="961337" y="1310278"/>
                  </a:lnTo>
                  <a:lnTo>
                    <a:pt x="1002907" y="1290141"/>
                  </a:lnTo>
                  <a:lnTo>
                    <a:pt x="1042855" y="1267340"/>
                  </a:lnTo>
                  <a:lnTo>
                    <a:pt x="1081065" y="1241990"/>
                  </a:lnTo>
                  <a:lnTo>
                    <a:pt x="1117421" y="1214207"/>
                  </a:lnTo>
                  <a:lnTo>
                    <a:pt x="1151807" y="1184107"/>
                  </a:lnTo>
                  <a:lnTo>
                    <a:pt x="1184108" y="1151806"/>
                  </a:lnTo>
                  <a:lnTo>
                    <a:pt x="1214208" y="1117419"/>
                  </a:lnTo>
                  <a:lnTo>
                    <a:pt x="1241990" y="1081063"/>
                  </a:lnTo>
                  <a:lnTo>
                    <a:pt x="1267340" y="1042852"/>
                  </a:lnTo>
                  <a:lnTo>
                    <a:pt x="1290141" y="1002904"/>
                  </a:lnTo>
                  <a:lnTo>
                    <a:pt x="1310278" y="961333"/>
                  </a:lnTo>
                  <a:lnTo>
                    <a:pt x="1327634" y="918256"/>
                  </a:lnTo>
                  <a:lnTo>
                    <a:pt x="1342095" y="873788"/>
                  </a:lnTo>
                  <a:lnTo>
                    <a:pt x="1353543" y="828045"/>
                  </a:lnTo>
                  <a:lnTo>
                    <a:pt x="1361864" y="781143"/>
                  </a:lnTo>
                  <a:lnTo>
                    <a:pt x="1366942" y="733197"/>
                  </a:lnTo>
                  <a:lnTo>
                    <a:pt x="1368660" y="684324"/>
                  </a:lnTo>
                  <a:lnTo>
                    <a:pt x="1366942" y="635453"/>
                  </a:lnTo>
                  <a:lnTo>
                    <a:pt x="1361864" y="587509"/>
                  </a:lnTo>
                  <a:lnTo>
                    <a:pt x="1353543" y="540608"/>
                  </a:lnTo>
                  <a:lnTo>
                    <a:pt x="1342095" y="494866"/>
                  </a:lnTo>
                  <a:lnTo>
                    <a:pt x="1327634" y="450398"/>
                  </a:lnTo>
                  <a:lnTo>
                    <a:pt x="1310278" y="407322"/>
                  </a:lnTo>
                  <a:lnTo>
                    <a:pt x="1290141" y="365752"/>
                  </a:lnTo>
                  <a:lnTo>
                    <a:pt x="1267340" y="325804"/>
                  </a:lnTo>
                  <a:lnTo>
                    <a:pt x="1241990" y="287594"/>
                  </a:lnTo>
                  <a:lnTo>
                    <a:pt x="1214208" y="251238"/>
                  </a:lnTo>
                  <a:lnTo>
                    <a:pt x="1184108" y="216852"/>
                  </a:lnTo>
                  <a:lnTo>
                    <a:pt x="1151807" y="184551"/>
                  </a:lnTo>
                  <a:lnTo>
                    <a:pt x="1117421" y="154452"/>
                  </a:lnTo>
                  <a:lnTo>
                    <a:pt x="1081065" y="126669"/>
                  </a:lnTo>
                  <a:lnTo>
                    <a:pt x="1042855" y="101319"/>
                  </a:lnTo>
                  <a:lnTo>
                    <a:pt x="1002907" y="78518"/>
                  </a:lnTo>
                  <a:lnTo>
                    <a:pt x="961337" y="58381"/>
                  </a:lnTo>
                  <a:lnTo>
                    <a:pt x="918261" y="41025"/>
                  </a:lnTo>
                  <a:lnTo>
                    <a:pt x="873794" y="26565"/>
                  </a:lnTo>
                  <a:lnTo>
                    <a:pt x="828052" y="15116"/>
                  </a:lnTo>
                  <a:lnTo>
                    <a:pt x="781151" y="6795"/>
                  </a:lnTo>
                  <a:lnTo>
                    <a:pt x="733207" y="1718"/>
                  </a:lnTo>
                  <a:lnTo>
                    <a:pt x="684335" y="0"/>
                  </a:lnTo>
                  <a:close/>
                </a:path>
              </a:pathLst>
            </a:custGeom>
            <a:solidFill>
              <a:srgbClr val="EEAB46"/>
            </a:solidFill>
            <a:ln w="0">
              <a:noFill/>
            </a:ln>
          </p:spPr>
          <p:style>
            <a:lnRef idx="0">
              <a:scrgbClr r="0" g="0" b="0"/>
            </a:lnRef>
            <a:fillRef idx="0">
              <a:scrgbClr r="0" g="0" b="0"/>
            </a:fillRef>
            <a:effectRef idx="0">
              <a:scrgbClr r="0" g="0" b="0"/>
            </a:effectRef>
            <a:fontRef idx="minor"/>
          </p:style>
        </p:sp>
        <p:sp>
          <p:nvSpPr>
            <p:cNvPr id="255" name="CustomShape 17"/>
            <p:cNvSpPr/>
            <p:nvPr/>
          </p:nvSpPr>
          <p:spPr>
            <a:xfrm>
              <a:off x="13237200" y="9802080"/>
              <a:ext cx="379080" cy="516240"/>
            </a:xfrm>
            <a:custGeom>
              <a:avLst/>
              <a:gdLst/>
              <a:ahLst/>
              <a:cxnLst/>
              <a:rect l="l" t="t" r="r" b="b"/>
              <a:pathLst>
                <a:path w="379730" h="516890">
                  <a:moveTo>
                    <a:pt x="118736" y="462279"/>
                  </a:moveTo>
                  <a:lnTo>
                    <a:pt x="85831" y="462279"/>
                  </a:lnTo>
                  <a:lnTo>
                    <a:pt x="87925" y="463549"/>
                  </a:lnTo>
                  <a:lnTo>
                    <a:pt x="89150" y="464819"/>
                  </a:lnTo>
                  <a:lnTo>
                    <a:pt x="122521" y="515619"/>
                  </a:lnTo>
                  <a:lnTo>
                    <a:pt x="126626" y="516889"/>
                  </a:lnTo>
                  <a:lnTo>
                    <a:pt x="136961" y="516889"/>
                  </a:lnTo>
                  <a:lnTo>
                    <a:pt x="141118" y="514349"/>
                  </a:lnTo>
                  <a:lnTo>
                    <a:pt x="142992" y="509269"/>
                  </a:lnTo>
                  <a:lnTo>
                    <a:pt x="159830" y="469899"/>
                  </a:lnTo>
                  <a:lnTo>
                    <a:pt x="125013" y="469899"/>
                  </a:lnTo>
                  <a:lnTo>
                    <a:pt x="122961" y="468629"/>
                  </a:lnTo>
                  <a:lnTo>
                    <a:pt x="118736" y="462279"/>
                  </a:lnTo>
                  <a:close/>
                  <a:moveTo>
                    <a:pt x="234834" y="433069"/>
                  </a:moveTo>
                  <a:lnTo>
                    <a:pt x="226363" y="433069"/>
                  </a:lnTo>
                  <a:lnTo>
                    <a:pt x="221703" y="434339"/>
                  </a:lnTo>
                  <a:lnTo>
                    <a:pt x="219033" y="436879"/>
                  </a:lnTo>
                  <a:lnTo>
                    <a:pt x="215892" y="443229"/>
                  </a:lnTo>
                  <a:lnTo>
                    <a:pt x="215682" y="445769"/>
                  </a:lnTo>
                  <a:lnTo>
                    <a:pt x="216771" y="449579"/>
                  </a:lnTo>
                  <a:lnTo>
                    <a:pt x="237975" y="513079"/>
                  </a:lnTo>
                  <a:lnTo>
                    <a:pt x="242163" y="516889"/>
                  </a:lnTo>
                  <a:lnTo>
                    <a:pt x="253210" y="516889"/>
                  </a:lnTo>
                  <a:lnTo>
                    <a:pt x="257263" y="515619"/>
                  </a:lnTo>
                  <a:lnTo>
                    <a:pt x="289800" y="466089"/>
                  </a:lnTo>
                  <a:lnTo>
                    <a:pt x="251367" y="466089"/>
                  </a:lnTo>
                  <a:lnTo>
                    <a:pt x="249284" y="464819"/>
                  </a:lnTo>
                  <a:lnTo>
                    <a:pt x="241556" y="441959"/>
                  </a:lnTo>
                  <a:lnTo>
                    <a:pt x="239807" y="435609"/>
                  </a:lnTo>
                  <a:lnTo>
                    <a:pt x="234834" y="433069"/>
                  </a:lnTo>
                  <a:close/>
                  <a:moveTo>
                    <a:pt x="140238" y="0"/>
                  </a:moveTo>
                  <a:lnTo>
                    <a:pt x="137055" y="0"/>
                  </a:lnTo>
                  <a:lnTo>
                    <a:pt x="131034" y="2539"/>
                  </a:lnTo>
                  <a:lnTo>
                    <a:pt x="103799" y="34289"/>
                  </a:lnTo>
                  <a:lnTo>
                    <a:pt x="99317" y="44449"/>
                  </a:lnTo>
                  <a:lnTo>
                    <a:pt x="96522" y="49529"/>
                  </a:lnTo>
                  <a:lnTo>
                    <a:pt x="93328" y="52069"/>
                  </a:lnTo>
                  <a:lnTo>
                    <a:pt x="90637" y="54609"/>
                  </a:lnTo>
                  <a:lnTo>
                    <a:pt x="86009" y="55879"/>
                  </a:lnTo>
                  <a:lnTo>
                    <a:pt x="43864" y="66039"/>
                  </a:lnTo>
                  <a:lnTo>
                    <a:pt x="30363" y="95249"/>
                  </a:lnTo>
                  <a:lnTo>
                    <a:pt x="30999" y="105409"/>
                  </a:lnTo>
                  <a:lnTo>
                    <a:pt x="32680" y="115569"/>
                  </a:lnTo>
                  <a:lnTo>
                    <a:pt x="34386" y="125729"/>
                  </a:lnTo>
                  <a:lnTo>
                    <a:pt x="35528" y="133349"/>
                  </a:lnTo>
                  <a:lnTo>
                    <a:pt x="34125" y="137159"/>
                  </a:lnTo>
                  <a:lnTo>
                    <a:pt x="33036" y="140969"/>
                  </a:lnTo>
                  <a:lnTo>
                    <a:pt x="29235" y="146049"/>
                  </a:lnTo>
                  <a:lnTo>
                    <a:pt x="1936" y="179069"/>
                  </a:lnTo>
                  <a:lnTo>
                    <a:pt x="0" y="190499"/>
                  </a:lnTo>
                  <a:lnTo>
                    <a:pt x="1941" y="201929"/>
                  </a:lnTo>
                  <a:lnTo>
                    <a:pt x="6984" y="210819"/>
                  </a:lnTo>
                  <a:lnTo>
                    <a:pt x="13959" y="219709"/>
                  </a:lnTo>
                  <a:lnTo>
                    <a:pt x="21696" y="227329"/>
                  </a:lnTo>
                  <a:lnTo>
                    <a:pt x="33036" y="238759"/>
                  </a:lnTo>
                  <a:lnTo>
                    <a:pt x="34125" y="242569"/>
                  </a:lnTo>
                  <a:lnTo>
                    <a:pt x="35528" y="247649"/>
                  </a:lnTo>
                  <a:lnTo>
                    <a:pt x="34386" y="255269"/>
                  </a:lnTo>
                  <a:lnTo>
                    <a:pt x="32680" y="264159"/>
                  </a:lnTo>
                  <a:lnTo>
                    <a:pt x="31005" y="275589"/>
                  </a:lnTo>
                  <a:lnTo>
                    <a:pt x="43077" y="313689"/>
                  </a:lnTo>
                  <a:lnTo>
                    <a:pt x="70648" y="322579"/>
                  </a:lnTo>
                  <a:lnTo>
                    <a:pt x="72658" y="322579"/>
                  </a:lnTo>
                  <a:lnTo>
                    <a:pt x="74396" y="323849"/>
                  </a:lnTo>
                  <a:lnTo>
                    <a:pt x="76407" y="327659"/>
                  </a:lnTo>
                  <a:lnTo>
                    <a:pt x="76491" y="330199"/>
                  </a:lnTo>
                  <a:lnTo>
                    <a:pt x="18764" y="464819"/>
                  </a:lnTo>
                  <a:lnTo>
                    <a:pt x="19685" y="469899"/>
                  </a:lnTo>
                  <a:lnTo>
                    <a:pt x="25654" y="476249"/>
                  </a:lnTo>
                  <a:lnTo>
                    <a:pt x="29193" y="478789"/>
                  </a:lnTo>
                  <a:lnTo>
                    <a:pt x="34219" y="478789"/>
                  </a:lnTo>
                  <a:lnTo>
                    <a:pt x="35612" y="477519"/>
                  </a:lnTo>
                  <a:lnTo>
                    <a:pt x="36962" y="477519"/>
                  </a:lnTo>
                  <a:lnTo>
                    <a:pt x="81642" y="462279"/>
                  </a:lnTo>
                  <a:lnTo>
                    <a:pt x="118736" y="462279"/>
                  </a:lnTo>
                  <a:lnTo>
                    <a:pt x="103525" y="439419"/>
                  </a:lnTo>
                  <a:lnTo>
                    <a:pt x="66281" y="439419"/>
                  </a:lnTo>
                  <a:lnTo>
                    <a:pt x="64533" y="438149"/>
                  </a:lnTo>
                  <a:lnTo>
                    <a:pt x="63266" y="436879"/>
                  </a:lnTo>
                  <a:lnTo>
                    <a:pt x="61527" y="435609"/>
                  </a:lnTo>
                  <a:lnTo>
                    <a:pt x="61088" y="433069"/>
                  </a:lnTo>
                  <a:lnTo>
                    <a:pt x="96218" y="350519"/>
                  </a:lnTo>
                  <a:lnTo>
                    <a:pt x="98490" y="349249"/>
                  </a:lnTo>
                  <a:lnTo>
                    <a:pt x="134819" y="349249"/>
                  </a:lnTo>
                  <a:lnTo>
                    <a:pt x="133830" y="347979"/>
                  </a:lnTo>
                  <a:lnTo>
                    <a:pt x="130898" y="341629"/>
                  </a:lnTo>
                  <a:lnTo>
                    <a:pt x="127715" y="335279"/>
                  </a:lnTo>
                  <a:lnTo>
                    <a:pt x="124167" y="327659"/>
                  </a:lnTo>
                  <a:lnTo>
                    <a:pt x="94248" y="300989"/>
                  </a:lnTo>
                  <a:lnTo>
                    <a:pt x="65768" y="295909"/>
                  </a:lnTo>
                  <a:lnTo>
                    <a:pt x="62574" y="294639"/>
                  </a:lnTo>
                  <a:lnTo>
                    <a:pt x="60878" y="294639"/>
                  </a:lnTo>
                  <a:lnTo>
                    <a:pt x="59213" y="293369"/>
                  </a:lnTo>
                  <a:lnTo>
                    <a:pt x="57863" y="292099"/>
                  </a:lnTo>
                  <a:lnTo>
                    <a:pt x="55894" y="287019"/>
                  </a:lnTo>
                  <a:lnTo>
                    <a:pt x="56606" y="280669"/>
                  </a:lnTo>
                  <a:lnTo>
                    <a:pt x="58606" y="269239"/>
                  </a:lnTo>
                  <a:lnTo>
                    <a:pt x="59965" y="260349"/>
                  </a:lnTo>
                  <a:lnTo>
                    <a:pt x="60878" y="252729"/>
                  </a:lnTo>
                  <a:lnTo>
                    <a:pt x="60818" y="243839"/>
                  </a:lnTo>
                  <a:lnTo>
                    <a:pt x="59255" y="234949"/>
                  </a:lnTo>
                  <a:lnTo>
                    <a:pt x="31025" y="199389"/>
                  </a:lnTo>
                  <a:lnTo>
                    <a:pt x="27277" y="195579"/>
                  </a:lnTo>
                  <a:lnTo>
                    <a:pt x="26229" y="190499"/>
                  </a:lnTo>
                  <a:lnTo>
                    <a:pt x="27235" y="185419"/>
                  </a:lnTo>
                  <a:lnTo>
                    <a:pt x="31203" y="180339"/>
                  </a:lnTo>
                  <a:lnTo>
                    <a:pt x="40020" y="171449"/>
                  </a:lnTo>
                  <a:lnTo>
                    <a:pt x="45878" y="166369"/>
                  </a:lnTo>
                  <a:lnTo>
                    <a:pt x="51352" y="160019"/>
                  </a:lnTo>
                  <a:lnTo>
                    <a:pt x="55958" y="152399"/>
                  </a:lnTo>
                  <a:lnTo>
                    <a:pt x="59213" y="146049"/>
                  </a:lnTo>
                  <a:lnTo>
                    <a:pt x="60776" y="137159"/>
                  </a:lnTo>
                  <a:lnTo>
                    <a:pt x="60836" y="128269"/>
                  </a:lnTo>
                  <a:lnTo>
                    <a:pt x="59923" y="119379"/>
                  </a:lnTo>
                  <a:lnTo>
                    <a:pt x="56292" y="99059"/>
                  </a:lnTo>
                  <a:lnTo>
                    <a:pt x="55810" y="95249"/>
                  </a:lnTo>
                  <a:lnTo>
                    <a:pt x="56124" y="92709"/>
                  </a:lnTo>
                  <a:lnTo>
                    <a:pt x="56334" y="90169"/>
                  </a:lnTo>
                  <a:lnTo>
                    <a:pt x="57245" y="88899"/>
                  </a:lnTo>
                  <a:lnTo>
                    <a:pt x="61653" y="86359"/>
                  </a:lnTo>
                  <a:lnTo>
                    <a:pt x="67150" y="85089"/>
                  </a:lnTo>
                  <a:lnTo>
                    <a:pt x="77936" y="83819"/>
                  </a:lnTo>
                  <a:lnTo>
                    <a:pt x="86021" y="82549"/>
                  </a:lnTo>
                  <a:lnTo>
                    <a:pt x="120112" y="60959"/>
                  </a:lnTo>
                  <a:lnTo>
                    <a:pt x="127757" y="45719"/>
                  </a:lnTo>
                  <a:lnTo>
                    <a:pt x="130814" y="39369"/>
                  </a:lnTo>
                  <a:lnTo>
                    <a:pt x="133788" y="33019"/>
                  </a:lnTo>
                  <a:lnTo>
                    <a:pt x="137757" y="27939"/>
                  </a:lnTo>
                  <a:lnTo>
                    <a:pt x="139579" y="26669"/>
                  </a:lnTo>
                  <a:lnTo>
                    <a:pt x="272360" y="26669"/>
                  </a:lnTo>
                  <a:lnTo>
                    <a:pt x="271182" y="24129"/>
                  </a:lnTo>
                  <a:lnTo>
                    <a:pt x="267949" y="19049"/>
                  </a:lnTo>
                  <a:lnTo>
                    <a:pt x="185923" y="19049"/>
                  </a:lnTo>
                  <a:lnTo>
                    <a:pt x="180594" y="16509"/>
                  </a:lnTo>
                  <a:lnTo>
                    <a:pt x="163760" y="7619"/>
                  </a:lnTo>
                  <a:lnTo>
                    <a:pt x="156214" y="3809"/>
                  </a:lnTo>
                  <a:lnTo>
                    <a:pt x="148351" y="1269"/>
                  </a:lnTo>
                  <a:lnTo>
                    <a:pt x="140238" y="0"/>
                  </a:lnTo>
                  <a:close/>
                  <a:moveTo>
                    <a:pt x="360036" y="462279"/>
                  </a:moveTo>
                  <a:lnTo>
                    <a:pt x="297440" y="462279"/>
                  </a:lnTo>
                  <a:lnTo>
                    <a:pt x="342864" y="477519"/>
                  </a:lnTo>
                  <a:lnTo>
                    <a:pt x="344214" y="477519"/>
                  </a:lnTo>
                  <a:lnTo>
                    <a:pt x="345617" y="478789"/>
                  </a:lnTo>
                  <a:lnTo>
                    <a:pt x="350675" y="478789"/>
                  </a:lnTo>
                  <a:lnTo>
                    <a:pt x="354162" y="476249"/>
                  </a:lnTo>
                  <a:lnTo>
                    <a:pt x="360099" y="469899"/>
                  </a:lnTo>
                  <a:lnTo>
                    <a:pt x="361062" y="464819"/>
                  </a:lnTo>
                  <a:lnTo>
                    <a:pt x="360036" y="462279"/>
                  </a:lnTo>
                  <a:close/>
                  <a:moveTo>
                    <a:pt x="200566" y="374649"/>
                  </a:moveTo>
                  <a:lnTo>
                    <a:pt x="165945" y="374649"/>
                  </a:lnTo>
                  <a:lnTo>
                    <a:pt x="167201" y="375919"/>
                  </a:lnTo>
                  <a:lnTo>
                    <a:pt x="169170" y="378459"/>
                  </a:lnTo>
                  <a:lnTo>
                    <a:pt x="169777" y="380999"/>
                  </a:lnTo>
                  <a:lnTo>
                    <a:pt x="133212" y="466089"/>
                  </a:lnTo>
                  <a:lnTo>
                    <a:pt x="132301" y="468629"/>
                  </a:lnTo>
                  <a:lnTo>
                    <a:pt x="130207" y="469899"/>
                  </a:lnTo>
                  <a:lnTo>
                    <a:pt x="159830" y="469899"/>
                  </a:lnTo>
                  <a:lnTo>
                    <a:pt x="200566" y="374649"/>
                  </a:lnTo>
                  <a:close/>
                  <a:moveTo>
                    <a:pt x="289419" y="431799"/>
                  </a:moveTo>
                  <a:lnTo>
                    <a:pt x="283660" y="431799"/>
                  </a:lnTo>
                  <a:lnTo>
                    <a:pt x="279597" y="434339"/>
                  </a:lnTo>
                  <a:lnTo>
                    <a:pt x="258917" y="466089"/>
                  </a:lnTo>
                  <a:lnTo>
                    <a:pt x="289800" y="466089"/>
                  </a:lnTo>
                  <a:lnTo>
                    <a:pt x="290634" y="464819"/>
                  </a:lnTo>
                  <a:lnTo>
                    <a:pt x="291901" y="463549"/>
                  </a:lnTo>
                  <a:lnTo>
                    <a:pt x="293953" y="462279"/>
                  </a:lnTo>
                  <a:lnTo>
                    <a:pt x="360036" y="462279"/>
                  </a:lnTo>
                  <a:lnTo>
                    <a:pt x="359010" y="459739"/>
                  </a:lnTo>
                  <a:lnTo>
                    <a:pt x="350270" y="439419"/>
                  </a:lnTo>
                  <a:lnTo>
                    <a:pt x="310361" y="439419"/>
                  </a:lnTo>
                  <a:lnTo>
                    <a:pt x="292205" y="433069"/>
                  </a:lnTo>
                  <a:lnTo>
                    <a:pt x="290864" y="433069"/>
                  </a:lnTo>
                  <a:lnTo>
                    <a:pt x="289419" y="431799"/>
                  </a:lnTo>
                  <a:close/>
                  <a:moveTo>
                    <a:pt x="96082" y="433069"/>
                  </a:moveTo>
                  <a:lnTo>
                    <a:pt x="87579" y="433069"/>
                  </a:lnTo>
                  <a:lnTo>
                    <a:pt x="69464" y="439419"/>
                  </a:lnTo>
                  <a:lnTo>
                    <a:pt x="103525" y="439419"/>
                  </a:lnTo>
                  <a:lnTo>
                    <a:pt x="100145" y="434339"/>
                  </a:lnTo>
                  <a:lnTo>
                    <a:pt x="96082" y="433069"/>
                  </a:lnTo>
                  <a:close/>
                  <a:moveTo>
                    <a:pt x="311487" y="349249"/>
                  </a:moveTo>
                  <a:lnTo>
                    <a:pt x="281262" y="349249"/>
                  </a:lnTo>
                  <a:lnTo>
                    <a:pt x="283566" y="350519"/>
                  </a:lnTo>
                  <a:lnTo>
                    <a:pt x="317691" y="430529"/>
                  </a:lnTo>
                  <a:lnTo>
                    <a:pt x="318738" y="433069"/>
                  </a:lnTo>
                  <a:lnTo>
                    <a:pt x="318267" y="435609"/>
                  </a:lnTo>
                  <a:lnTo>
                    <a:pt x="316518" y="436879"/>
                  </a:lnTo>
                  <a:lnTo>
                    <a:pt x="315293" y="438149"/>
                  </a:lnTo>
                  <a:lnTo>
                    <a:pt x="313503" y="439419"/>
                  </a:lnTo>
                  <a:lnTo>
                    <a:pt x="350270" y="439419"/>
                  </a:lnTo>
                  <a:lnTo>
                    <a:pt x="311487" y="349249"/>
                  </a:lnTo>
                  <a:close/>
                  <a:moveTo>
                    <a:pt x="134819" y="349249"/>
                  </a:moveTo>
                  <a:lnTo>
                    <a:pt x="103684" y="349249"/>
                  </a:lnTo>
                  <a:lnTo>
                    <a:pt x="105987" y="350519"/>
                  </a:lnTo>
                  <a:lnTo>
                    <a:pt x="107076" y="353059"/>
                  </a:lnTo>
                  <a:lnTo>
                    <a:pt x="134081" y="379729"/>
                  </a:lnTo>
                  <a:lnTo>
                    <a:pt x="146081" y="379729"/>
                  </a:lnTo>
                  <a:lnTo>
                    <a:pt x="152112" y="378459"/>
                  </a:lnTo>
                  <a:lnTo>
                    <a:pt x="160751" y="374649"/>
                  </a:lnTo>
                  <a:lnTo>
                    <a:pt x="200566" y="374649"/>
                  </a:lnTo>
                  <a:lnTo>
                    <a:pt x="202195" y="370839"/>
                  </a:lnTo>
                  <a:lnTo>
                    <a:pt x="203640" y="369569"/>
                  </a:lnTo>
                  <a:lnTo>
                    <a:pt x="261908" y="369569"/>
                  </a:lnTo>
                  <a:lnTo>
                    <a:pt x="263193" y="368299"/>
                  </a:lnTo>
                  <a:lnTo>
                    <a:pt x="268379" y="360679"/>
                  </a:lnTo>
                  <a:lnTo>
                    <a:pt x="271986" y="354329"/>
                  </a:lnTo>
                  <a:lnTo>
                    <a:pt x="139631" y="354329"/>
                  </a:lnTo>
                  <a:lnTo>
                    <a:pt x="137788" y="353059"/>
                  </a:lnTo>
                  <a:lnTo>
                    <a:pt x="134819" y="349249"/>
                  </a:lnTo>
                  <a:close/>
                  <a:moveTo>
                    <a:pt x="261908" y="369569"/>
                  </a:moveTo>
                  <a:lnTo>
                    <a:pt x="210656" y="369569"/>
                  </a:lnTo>
                  <a:lnTo>
                    <a:pt x="224884" y="377189"/>
                  </a:lnTo>
                  <a:lnTo>
                    <a:pt x="232063" y="379729"/>
                  </a:lnTo>
                  <a:lnTo>
                    <a:pt x="245650" y="379729"/>
                  </a:lnTo>
                  <a:lnTo>
                    <a:pt x="248708" y="378459"/>
                  </a:lnTo>
                  <a:lnTo>
                    <a:pt x="256765" y="374649"/>
                  </a:lnTo>
                  <a:lnTo>
                    <a:pt x="261908" y="369569"/>
                  </a:lnTo>
                  <a:close/>
                  <a:moveTo>
                    <a:pt x="198333" y="335279"/>
                  </a:moveTo>
                  <a:lnTo>
                    <a:pt x="181534" y="335279"/>
                  </a:lnTo>
                  <a:lnTo>
                    <a:pt x="173492" y="339089"/>
                  </a:lnTo>
                  <a:lnTo>
                    <a:pt x="165720" y="341629"/>
                  </a:lnTo>
                  <a:lnTo>
                    <a:pt x="158133" y="346709"/>
                  </a:lnTo>
                  <a:lnTo>
                    <a:pt x="147086" y="353059"/>
                  </a:lnTo>
                  <a:lnTo>
                    <a:pt x="142772" y="354329"/>
                  </a:lnTo>
                  <a:lnTo>
                    <a:pt x="237106" y="354329"/>
                  </a:lnTo>
                  <a:lnTo>
                    <a:pt x="232792" y="353059"/>
                  </a:lnTo>
                  <a:lnTo>
                    <a:pt x="227420" y="349249"/>
                  </a:lnTo>
                  <a:lnTo>
                    <a:pt x="221703" y="346709"/>
                  </a:lnTo>
                  <a:lnTo>
                    <a:pt x="214134" y="341629"/>
                  </a:lnTo>
                  <a:lnTo>
                    <a:pt x="206372" y="339089"/>
                  </a:lnTo>
                  <a:lnTo>
                    <a:pt x="198333" y="335279"/>
                  </a:lnTo>
                  <a:close/>
                  <a:moveTo>
                    <a:pt x="272360" y="26669"/>
                  </a:moveTo>
                  <a:lnTo>
                    <a:pt x="240289" y="26669"/>
                  </a:lnTo>
                  <a:lnTo>
                    <a:pt x="242122" y="27939"/>
                  </a:lnTo>
                  <a:lnTo>
                    <a:pt x="246048" y="33019"/>
                  </a:lnTo>
                  <a:lnTo>
                    <a:pt x="249012" y="39369"/>
                  </a:lnTo>
                  <a:lnTo>
                    <a:pt x="252195" y="45719"/>
                  </a:lnTo>
                  <a:lnTo>
                    <a:pt x="255730" y="53339"/>
                  </a:lnTo>
                  <a:lnTo>
                    <a:pt x="285621" y="80009"/>
                  </a:lnTo>
                  <a:lnTo>
                    <a:pt x="314110" y="85089"/>
                  </a:lnTo>
                  <a:lnTo>
                    <a:pt x="317346" y="85089"/>
                  </a:lnTo>
                  <a:lnTo>
                    <a:pt x="320791" y="87629"/>
                  </a:lnTo>
                  <a:lnTo>
                    <a:pt x="322099" y="88899"/>
                  </a:lnTo>
                  <a:lnTo>
                    <a:pt x="324026" y="93979"/>
                  </a:lnTo>
                  <a:lnTo>
                    <a:pt x="323314" y="100329"/>
                  </a:lnTo>
                  <a:lnTo>
                    <a:pt x="321314" y="111759"/>
                  </a:lnTo>
                  <a:lnTo>
                    <a:pt x="319949" y="120649"/>
                  </a:lnTo>
                  <a:lnTo>
                    <a:pt x="319025" y="128269"/>
                  </a:lnTo>
                  <a:lnTo>
                    <a:pt x="319080" y="137159"/>
                  </a:lnTo>
                  <a:lnTo>
                    <a:pt x="320654" y="146049"/>
                  </a:lnTo>
                  <a:lnTo>
                    <a:pt x="323908" y="152399"/>
                  </a:lnTo>
                  <a:lnTo>
                    <a:pt x="328505" y="160019"/>
                  </a:lnTo>
                  <a:lnTo>
                    <a:pt x="333978" y="166369"/>
                  </a:lnTo>
                  <a:lnTo>
                    <a:pt x="339858" y="171449"/>
                  </a:lnTo>
                  <a:lnTo>
                    <a:pt x="347932" y="180339"/>
                  </a:lnTo>
                  <a:lnTo>
                    <a:pt x="352204" y="184149"/>
                  </a:lnTo>
                  <a:lnTo>
                    <a:pt x="353607" y="189229"/>
                  </a:lnTo>
                  <a:lnTo>
                    <a:pt x="353607" y="190499"/>
                  </a:lnTo>
                  <a:lnTo>
                    <a:pt x="352204" y="195579"/>
                  </a:lnTo>
                  <a:lnTo>
                    <a:pt x="348235" y="200659"/>
                  </a:lnTo>
                  <a:lnTo>
                    <a:pt x="340204" y="208279"/>
                  </a:lnTo>
                  <a:lnTo>
                    <a:pt x="334145" y="214629"/>
                  </a:lnTo>
                  <a:lnTo>
                    <a:pt x="318995" y="252729"/>
                  </a:lnTo>
                  <a:lnTo>
                    <a:pt x="319909" y="260349"/>
                  </a:lnTo>
                  <a:lnTo>
                    <a:pt x="321272" y="269239"/>
                  </a:lnTo>
                  <a:lnTo>
                    <a:pt x="323712" y="283209"/>
                  </a:lnTo>
                  <a:lnTo>
                    <a:pt x="323974" y="285749"/>
                  </a:lnTo>
                  <a:lnTo>
                    <a:pt x="301890" y="297179"/>
                  </a:lnTo>
                  <a:lnTo>
                    <a:pt x="293806" y="298449"/>
                  </a:lnTo>
                  <a:lnTo>
                    <a:pt x="259713" y="320039"/>
                  </a:lnTo>
                  <a:lnTo>
                    <a:pt x="252027" y="335279"/>
                  </a:lnTo>
                  <a:lnTo>
                    <a:pt x="248970" y="341629"/>
                  </a:lnTo>
                  <a:lnTo>
                    <a:pt x="246048" y="347979"/>
                  </a:lnTo>
                  <a:lnTo>
                    <a:pt x="242069" y="353059"/>
                  </a:lnTo>
                  <a:lnTo>
                    <a:pt x="240247" y="354329"/>
                  </a:lnTo>
                  <a:lnTo>
                    <a:pt x="271986" y="354329"/>
                  </a:lnTo>
                  <a:lnTo>
                    <a:pt x="272707" y="353059"/>
                  </a:lnTo>
                  <a:lnTo>
                    <a:pt x="273796" y="350519"/>
                  </a:lnTo>
                  <a:lnTo>
                    <a:pt x="276111" y="349249"/>
                  </a:lnTo>
                  <a:lnTo>
                    <a:pt x="311487" y="349249"/>
                  </a:lnTo>
                  <a:lnTo>
                    <a:pt x="303293" y="330199"/>
                  </a:lnTo>
                  <a:lnTo>
                    <a:pt x="303377" y="327659"/>
                  </a:lnTo>
                  <a:lnTo>
                    <a:pt x="304382" y="326389"/>
                  </a:lnTo>
                  <a:lnTo>
                    <a:pt x="305388" y="323849"/>
                  </a:lnTo>
                  <a:lnTo>
                    <a:pt x="307126" y="322579"/>
                  </a:lnTo>
                  <a:lnTo>
                    <a:pt x="309147" y="322579"/>
                  </a:lnTo>
                  <a:lnTo>
                    <a:pt x="318908" y="321309"/>
                  </a:lnTo>
                  <a:lnTo>
                    <a:pt x="349433" y="285749"/>
                  </a:lnTo>
                  <a:lnTo>
                    <a:pt x="348711" y="275589"/>
                  </a:lnTo>
                  <a:lnTo>
                    <a:pt x="347010" y="264159"/>
                  </a:lnTo>
                  <a:lnTo>
                    <a:pt x="345314" y="253999"/>
                  </a:lnTo>
                  <a:lnTo>
                    <a:pt x="344214" y="247649"/>
                  </a:lnTo>
                  <a:lnTo>
                    <a:pt x="345576" y="242569"/>
                  </a:lnTo>
                  <a:lnTo>
                    <a:pt x="346665" y="238759"/>
                  </a:lnTo>
                  <a:lnTo>
                    <a:pt x="350455" y="234949"/>
                  </a:lnTo>
                  <a:lnTo>
                    <a:pt x="358266" y="227329"/>
                  </a:lnTo>
                  <a:lnTo>
                    <a:pt x="365850" y="219709"/>
                  </a:lnTo>
                  <a:lnTo>
                    <a:pt x="372744" y="210819"/>
                  </a:lnTo>
                  <a:lnTo>
                    <a:pt x="377755" y="200659"/>
                  </a:lnTo>
                  <a:lnTo>
                    <a:pt x="379690" y="190499"/>
                  </a:lnTo>
                  <a:lnTo>
                    <a:pt x="377759" y="179069"/>
                  </a:lnTo>
                  <a:lnTo>
                    <a:pt x="372743" y="170179"/>
                  </a:lnTo>
                  <a:lnTo>
                    <a:pt x="365810" y="161289"/>
                  </a:lnTo>
                  <a:lnTo>
                    <a:pt x="358130" y="153669"/>
                  </a:lnTo>
                  <a:lnTo>
                    <a:pt x="350549" y="146049"/>
                  </a:lnTo>
                  <a:lnTo>
                    <a:pt x="346706" y="140969"/>
                  </a:lnTo>
                  <a:lnTo>
                    <a:pt x="345617" y="137159"/>
                  </a:lnTo>
                  <a:lnTo>
                    <a:pt x="344214" y="133349"/>
                  </a:lnTo>
                  <a:lnTo>
                    <a:pt x="345314" y="125729"/>
                  </a:lnTo>
                  <a:lnTo>
                    <a:pt x="347062" y="115569"/>
                  </a:lnTo>
                  <a:lnTo>
                    <a:pt x="348733" y="105409"/>
                  </a:lnTo>
                  <a:lnTo>
                    <a:pt x="335856" y="66039"/>
                  </a:lnTo>
                  <a:lnTo>
                    <a:pt x="295231" y="55879"/>
                  </a:lnTo>
                  <a:lnTo>
                    <a:pt x="289419" y="54609"/>
                  </a:lnTo>
                  <a:lnTo>
                    <a:pt x="286184" y="52069"/>
                  </a:lnTo>
                  <a:lnTo>
                    <a:pt x="283262" y="49529"/>
                  </a:lnTo>
                  <a:lnTo>
                    <a:pt x="280561" y="44449"/>
                  </a:lnTo>
                  <a:lnTo>
                    <a:pt x="275891" y="34289"/>
                  </a:lnTo>
                  <a:lnTo>
                    <a:pt x="272360" y="26669"/>
                  </a:lnTo>
                  <a:close/>
                  <a:moveTo>
                    <a:pt x="237148" y="26669"/>
                  </a:moveTo>
                  <a:lnTo>
                    <a:pt x="143380" y="26669"/>
                  </a:lnTo>
                  <a:lnTo>
                    <a:pt x="147128" y="27939"/>
                  </a:lnTo>
                  <a:lnTo>
                    <a:pt x="152552" y="31749"/>
                  </a:lnTo>
                  <a:lnTo>
                    <a:pt x="158217" y="34289"/>
                  </a:lnTo>
                  <a:lnTo>
                    <a:pt x="165581" y="38099"/>
                  </a:lnTo>
                  <a:lnTo>
                    <a:pt x="173363" y="41909"/>
                  </a:lnTo>
                  <a:lnTo>
                    <a:pt x="181515" y="44449"/>
                  </a:lnTo>
                  <a:lnTo>
                    <a:pt x="189986" y="45719"/>
                  </a:lnTo>
                  <a:lnTo>
                    <a:pt x="198454" y="44449"/>
                  </a:lnTo>
                  <a:lnTo>
                    <a:pt x="206643" y="41909"/>
                  </a:lnTo>
                  <a:lnTo>
                    <a:pt x="214530" y="38099"/>
                  </a:lnTo>
                  <a:lnTo>
                    <a:pt x="222090" y="34289"/>
                  </a:lnTo>
                  <a:lnTo>
                    <a:pt x="227630" y="31749"/>
                  </a:lnTo>
                  <a:lnTo>
                    <a:pt x="232907" y="27939"/>
                  </a:lnTo>
                  <a:lnTo>
                    <a:pt x="237148" y="26669"/>
                  </a:lnTo>
                  <a:close/>
                  <a:moveTo>
                    <a:pt x="242645" y="0"/>
                  </a:moveTo>
                  <a:lnTo>
                    <a:pt x="239410" y="0"/>
                  </a:lnTo>
                  <a:lnTo>
                    <a:pt x="231351" y="1269"/>
                  </a:lnTo>
                  <a:lnTo>
                    <a:pt x="223512" y="3809"/>
                  </a:lnTo>
                  <a:lnTo>
                    <a:pt x="215967" y="7619"/>
                  </a:lnTo>
                  <a:lnTo>
                    <a:pt x="199274" y="16509"/>
                  </a:lnTo>
                  <a:lnTo>
                    <a:pt x="193724" y="19049"/>
                  </a:lnTo>
                  <a:lnTo>
                    <a:pt x="267949" y="19049"/>
                  </a:lnTo>
                  <a:lnTo>
                    <a:pt x="265523" y="15239"/>
                  </a:lnTo>
                  <a:lnTo>
                    <a:pt x="258252" y="7619"/>
                  </a:lnTo>
                  <a:lnTo>
                    <a:pt x="248708" y="2539"/>
                  </a:lnTo>
                  <a:lnTo>
                    <a:pt x="242645"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256" name="CustomShape 18"/>
            <p:cNvSpPr/>
            <p:nvPr/>
          </p:nvSpPr>
          <p:spPr>
            <a:xfrm>
              <a:off x="13315680" y="9880560"/>
              <a:ext cx="221760" cy="221760"/>
            </a:xfrm>
            <a:prstGeom prst="rect">
              <a:avLst/>
            </a:prstGeom>
            <a:blipFill rotWithShape="0">
              <a:blip r:embed="rId7"/>
              <a:stretch/>
            </a:blipFill>
            <a:ln w="0">
              <a:noFill/>
            </a:ln>
          </p:spPr>
          <p:style>
            <a:lnRef idx="0">
              <a:scrgbClr r="0" g="0" b="0"/>
            </a:lnRef>
            <a:fillRef idx="0">
              <a:scrgbClr r="0" g="0" b="0"/>
            </a:fillRef>
            <a:effectRef idx="0">
              <a:scrgbClr r="0" g="0" b="0"/>
            </a:effectRef>
            <a:fontRef idx="minor"/>
          </p:style>
        </p:sp>
        <p:sp>
          <p:nvSpPr>
            <p:cNvPr id="257" name="CustomShape 19"/>
            <p:cNvSpPr/>
            <p:nvPr/>
          </p:nvSpPr>
          <p:spPr>
            <a:xfrm>
              <a:off x="12942720" y="9389880"/>
              <a:ext cx="654120" cy="791640"/>
            </a:xfrm>
            <a:custGeom>
              <a:avLst/>
              <a:gdLst/>
              <a:ahLst/>
              <a:cxnLst/>
              <a:rect l="l" t="t" r="r" b="b"/>
              <a:pathLst>
                <a:path w="654684" h="792479">
                  <a:moveTo>
                    <a:pt x="648587" y="0"/>
                  </a:moveTo>
                  <a:lnTo>
                    <a:pt x="5895" y="0"/>
                  </a:lnTo>
                  <a:lnTo>
                    <a:pt x="0" y="5895"/>
                  </a:lnTo>
                  <a:lnTo>
                    <a:pt x="0" y="786040"/>
                  </a:lnTo>
                  <a:lnTo>
                    <a:pt x="5895" y="791925"/>
                  </a:lnTo>
                  <a:lnTo>
                    <a:pt x="295168" y="791925"/>
                  </a:lnTo>
                  <a:lnTo>
                    <a:pt x="301063" y="786040"/>
                  </a:lnTo>
                  <a:lnTo>
                    <a:pt x="301063" y="771632"/>
                  </a:lnTo>
                  <a:lnTo>
                    <a:pt x="295168" y="765747"/>
                  </a:lnTo>
                  <a:lnTo>
                    <a:pt x="29099" y="765747"/>
                  </a:lnTo>
                  <a:lnTo>
                    <a:pt x="26177" y="762826"/>
                  </a:lnTo>
                  <a:lnTo>
                    <a:pt x="26177" y="29099"/>
                  </a:lnTo>
                  <a:lnTo>
                    <a:pt x="29099" y="26177"/>
                  </a:lnTo>
                  <a:lnTo>
                    <a:pt x="654482" y="26177"/>
                  </a:lnTo>
                  <a:lnTo>
                    <a:pt x="654482" y="5895"/>
                  </a:lnTo>
                  <a:lnTo>
                    <a:pt x="648587" y="0"/>
                  </a:lnTo>
                  <a:close/>
                  <a:moveTo>
                    <a:pt x="654482" y="26177"/>
                  </a:moveTo>
                  <a:lnTo>
                    <a:pt x="625383" y="26177"/>
                  </a:lnTo>
                  <a:lnTo>
                    <a:pt x="628304" y="29099"/>
                  </a:lnTo>
                  <a:lnTo>
                    <a:pt x="628304" y="432611"/>
                  </a:lnTo>
                  <a:lnTo>
                    <a:pt x="634189" y="438506"/>
                  </a:lnTo>
                  <a:lnTo>
                    <a:pt x="648587" y="438506"/>
                  </a:lnTo>
                  <a:lnTo>
                    <a:pt x="654482" y="432611"/>
                  </a:lnTo>
                  <a:lnTo>
                    <a:pt x="654482" y="26177"/>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258" name="CustomShape 20"/>
            <p:cNvSpPr/>
            <p:nvPr/>
          </p:nvSpPr>
          <p:spPr>
            <a:xfrm>
              <a:off x="13001760" y="9448560"/>
              <a:ext cx="536400" cy="673560"/>
            </a:xfrm>
            <a:custGeom>
              <a:avLst/>
              <a:gdLst/>
              <a:ahLst/>
              <a:cxnLst/>
              <a:rect l="l" t="t" r="r" b="b"/>
              <a:pathLst>
                <a:path w="537209" h="674370">
                  <a:moveTo>
                    <a:pt x="452244" y="0"/>
                  </a:moveTo>
                  <a:lnTo>
                    <a:pt x="84438" y="0"/>
                  </a:lnTo>
                  <a:lnTo>
                    <a:pt x="78543" y="5895"/>
                  </a:lnTo>
                  <a:lnTo>
                    <a:pt x="78543" y="13088"/>
                  </a:lnTo>
                  <a:lnTo>
                    <a:pt x="73390" y="38538"/>
                  </a:lnTo>
                  <a:lnTo>
                    <a:pt x="59347" y="59347"/>
                  </a:lnTo>
                  <a:lnTo>
                    <a:pt x="38538" y="73390"/>
                  </a:lnTo>
                  <a:lnTo>
                    <a:pt x="13088" y="78543"/>
                  </a:lnTo>
                  <a:lnTo>
                    <a:pt x="5895" y="78543"/>
                  </a:lnTo>
                  <a:lnTo>
                    <a:pt x="0" y="84438"/>
                  </a:lnTo>
                  <a:lnTo>
                    <a:pt x="0" y="589687"/>
                  </a:lnTo>
                  <a:lnTo>
                    <a:pt x="5895" y="595582"/>
                  </a:lnTo>
                  <a:lnTo>
                    <a:pt x="13088" y="595582"/>
                  </a:lnTo>
                  <a:lnTo>
                    <a:pt x="38538" y="600734"/>
                  </a:lnTo>
                  <a:lnTo>
                    <a:pt x="59347" y="614773"/>
                  </a:lnTo>
                  <a:lnTo>
                    <a:pt x="73390" y="635578"/>
                  </a:lnTo>
                  <a:lnTo>
                    <a:pt x="78543" y="661026"/>
                  </a:lnTo>
                  <a:lnTo>
                    <a:pt x="78585" y="668272"/>
                  </a:lnTo>
                  <a:lnTo>
                    <a:pt x="84438" y="674115"/>
                  </a:lnTo>
                  <a:lnTo>
                    <a:pt x="91632" y="674115"/>
                  </a:lnTo>
                  <a:lnTo>
                    <a:pt x="216635" y="674157"/>
                  </a:lnTo>
                  <a:lnTo>
                    <a:pt x="222520" y="668272"/>
                  </a:lnTo>
                  <a:lnTo>
                    <a:pt x="222520" y="653875"/>
                  </a:lnTo>
                  <a:lnTo>
                    <a:pt x="216635" y="647979"/>
                  </a:lnTo>
                  <a:lnTo>
                    <a:pt x="106207" y="647979"/>
                  </a:lnTo>
                  <a:lnTo>
                    <a:pt x="103495" y="645801"/>
                  </a:lnTo>
                  <a:lnTo>
                    <a:pt x="77913" y="596229"/>
                  </a:lnTo>
                  <a:lnTo>
                    <a:pt x="31413" y="571279"/>
                  </a:lnTo>
                  <a:lnTo>
                    <a:pt x="28366" y="570672"/>
                  </a:lnTo>
                  <a:lnTo>
                    <a:pt x="26177" y="567960"/>
                  </a:lnTo>
                  <a:lnTo>
                    <a:pt x="26177" y="106207"/>
                  </a:lnTo>
                  <a:lnTo>
                    <a:pt x="28366" y="103495"/>
                  </a:lnTo>
                  <a:lnTo>
                    <a:pt x="31413" y="102888"/>
                  </a:lnTo>
                  <a:lnTo>
                    <a:pt x="56773" y="93684"/>
                  </a:lnTo>
                  <a:lnTo>
                    <a:pt x="77933" y="77919"/>
                  </a:lnTo>
                  <a:lnTo>
                    <a:pt x="93702" y="56771"/>
                  </a:lnTo>
                  <a:lnTo>
                    <a:pt x="102888" y="31423"/>
                  </a:lnTo>
                  <a:lnTo>
                    <a:pt x="103495" y="28366"/>
                  </a:lnTo>
                  <a:lnTo>
                    <a:pt x="106207" y="26188"/>
                  </a:lnTo>
                  <a:lnTo>
                    <a:pt x="460792" y="26188"/>
                  </a:lnTo>
                  <a:lnTo>
                    <a:pt x="458139" y="13088"/>
                  </a:lnTo>
                  <a:lnTo>
                    <a:pt x="458139" y="5895"/>
                  </a:lnTo>
                  <a:lnTo>
                    <a:pt x="452244" y="0"/>
                  </a:lnTo>
                  <a:close/>
                  <a:moveTo>
                    <a:pt x="460792" y="26188"/>
                  </a:moveTo>
                  <a:lnTo>
                    <a:pt x="430475" y="26188"/>
                  </a:lnTo>
                  <a:lnTo>
                    <a:pt x="433176" y="28366"/>
                  </a:lnTo>
                  <a:lnTo>
                    <a:pt x="433794" y="31423"/>
                  </a:lnTo>
                  <a:lnTo>
                    <a:pt x="458765" y="77934"/>
                  </a:lnTo>
                  <a:lnTo>
                    <a:pt x="505269" y="102888"/>
                  </a:lnTo>
                  <a:lnTo>
                    <a:pt x="508317" y="103495"/>
                  </a:lnTo>
                  <a:lnTo>
                    <a:pt x="510495" y="106207"/>
                  </a:lnTo>
                  <a:lnTo>
                    <a:pt x="510495" y="334445"/>
                  </a:lnTo>
                  <a:lnTo>
                    <a:pt x="516390" y="340330"/>
                  </a:lnTo>
                  <a:lnTo>
                    <a:pt x="530787" y="340330"/>
                  </a:lnTo>
                  <a:lnTo>
                    <a:pt x="536683" y="334445"/>
                  </a:lnTo>
                  <a:lnTo>
                    <a:pt x="536683" y="84438"/>
                  </a:lnTo>
                  <a:lnTo>
                    <a:pt x="530787" y="78543"/>
                  </a:lnTo>
                  <a:lnTo>
                    <a:pt x="523594" y="78543"/>
                  </a:lnTo>
                  <a:lnTo>
                    <a:pt x="498144" y="73390"/>
                  </a:lnTo>
                  <a:lnTo>
                    <a:pt x="477335" y="59347"/>
                  </a:lnTo>
                  <a:lnTo>
                    <a:pt x="463292" y="38538"/>
                  </a:lnTo>
                  <a:lnTo>
                    <a:pt x="460792" y="26188"/>
                  </a:lnTo>
                  <a:close/>
                </a:path>
              </a:pathLst>
            </a:custGeom>
            <a:solidFill>
              <a:srgbClr val="FFFFFF"/>
            </a:solidFill>
            <a:ln w="0">
              <a:noFill/>
            </a:ln>
          </p:spPr>
          <p:style>
            <a:lnRef idx="0">
              <a:scrgbClr r="0" g="0" b="0"/>
            </a:lnRef>
            <a:fillRef idx="0">
              <a:scrgbClr r="0" g="0" b="0"/>
            </a:fillRef>
            <a:effectRef idx="0">
              <a:scrgbClr r="0" g="0" b="0"/>
            </a:effectRef>
            <a:fontRef idx="minor"/>
          </p:style>
        </p:sp>
      </p:grpSp>
      <p:grpSp>
        <p:nvGrpSpPr>
          <p:cNvPr id="259" name="Group 21"/>
          <p:cNvGrpSpPr/>
          <p:nvPr/>
        </p:nvGrpSpPr>
        <p:grpSpPr>
          <a:xfrm>
            <a:off x="15498000" y="9146880"/>
            <a:ext cx="1368360" cy="1368360"/>
            <a:chOff x="15498000" y="9146880"/>
            <a:chExt cx="1368360" cy="1368360"/>
          </a:xfrm>
        </p:grpSpPr>
        <p:sp>
          <p:nvSpPr>
            <p:cNvPr id="260" name="CustomShape 22"/>
            <p:cNvSpPr/>
            <p:nvPr/>
          </p:nvSpPr>
          <p:spPr>
            <a:xfrm>
              <a:off x="15498000" y="9146880"/>
              <a:ext cx="1368360" cy="1368360"/>
            </a:xfrm>
            <a:custGeom>
              <a:avLst/>
              <a:gdLst/>
              <a:ahLst/>
              <a:cxnLst/>
              <a:rect l="l" t="t" r="r" b="b"/>
              <a:pathLst>
                <a:path w="1369059" h="1369059">
                  <a:moveTo>
                    <a:pt x="684335" y="0"/>
                  </a:moveTo>
                  <a:lnTo>
                    <a:pt x="635462" y="1718"/>
                  </a:lnTo>
                  <a:lnTo>
                    <a:pt x="587516" y="6795"/>
                  </a:lnTo>
                  <a:lnTo>
                    <a:pt x="540614" y="15116"/>
                  </a:lnTo>
                  <a:lnTo>
                    <a:pt x="494871" y="26565"/>
                  </a:lnTo>
                  <a:lnTo>
                    <a:pt x="450403" y="41025"/>
                  </a:lnTo>
                  <a:lnTo>
                    <a:pt x="407326" y="58381"/>
                  </a:lnTo>
                  <a:lnTo>
                    <a:pt x="365755" y="78518"/>
                  </a:lnTo>
                  <a:lnTo>
                    <a:pt x="325807" y="101319"/>
                  </a:lnTo>
                  <a:lnTo>
                    <a:pt x="287597" y="126669"/>
                  </a:lnTo>
                  <a:lnTo>
                    <a:pt x="251240" y="154452"/>
                  </a:lnTo>
                  <a:lnTo>
                    <a:pt x="216854" y="184551"/>
                  </a:lnTo>
                  <a:lnTo>
                    <a:pt x="184552" y="216852"/>
                  </a:lnTo>
                  <a:lnTo>
                    <a:pt x="154452" y="251238"/>
                  </a:lnTo>
                  <a:lnTo>
                    <a:pt x="126670" y="287594"/>
                  </a:lnTo>
                  <a:lnTo>
                    <a:pt x="101320" y="325804"/>
                  </a:lnTo>
                  <a:lnTo>
                    <a:pt x="78518" y="365752"/>
                  </a:lnTo>
                  <a:lnTo>
                    <a:pt x="58382" y="407322"/>
                  </a:lnTo>
                  <a:lnTo>
                    <a:pt x="41025" y="450398"/>
                  </a:lnTo>
                  <a:lnTo>
                    <a:pt x="26565" y="494866"/>
                  </a:lnTo>
                  <a:lnTo>
                    <a:pt x="15116" y="540608"/>
                  </a:lnTo>
                  <a:lnTo>
                    <a:pt x="6795" y="587509"/>
                  </a:lnTo>
                  <a:lnTo>
                    <a:pt x="1718" y="635453"/>
                  </a:lnTo>
                  <a:lnTo>
                    <a:pt x="0" y="684324"/>
                  </a:lnTo>
                  <a:lnTo>
                    <a:pt x="1718" y="733197"/>
                  </a:lnTo>
                  <a:lnTo>
                    <a:pt x="6795" y="781143"/>
                  </a:lnTo>
                  <a:lnTo>
                    <a:pt x="15116" y="828045"/>
                  </a:lnTo>
                  <a:lnTo>
                    <a:pt x="26565" y="873788"/>
                  </a:lnTo>
                  <a:lnTo>
                    <a:pt x="41025" y="918256"/>
                  </a:lnTo>
                  <a:lnTo>
                    <a:pt x="58382" y="961333"/>
                  </a:lnTo>
                  <a:lnTo>
                    <a:pt x="78518" y="1002904"/>
                  </a:lnTo>
                  <a:lnTo>
                    <a:pt x="101320" y="1042852"/>
                  </a:lnTo>
                  <a:lnTo>
                    <a:pt x="126670" y="1081063"/>
                  </a:lnTo>
                  <a:lnTo>
                    <a:pt x="154452" y="1117419"/>
                  </a:lnTo>
                  <a:lnTo>
                    <a:pt x="184552" y="1151806"/>
                  </a:lnTo>
                  <a:lnTo>
                    <a:pt x="216854" y="1184107"/>
                  </a:lnTo>
                  <a:lnTo>
                    <a:pt x="251240" y="1214207"/>
                  </a:lnTo>
                  <a:lnTo>
                    <a:pt x="287597" y="1241990"/>
                  </a:lnTo>
                  <a:lnTo>
                    <a:pt x="325807" y="1267340"/>
                  </a:lnTo>
                  <a:lnTo>
                    <a:pt x="365755" y="1290141"/>
                  </a:lnTo>
                  <a:lnTo>
                    <a:pt x="407326" y="1310278"/>
                  </a:lnTo>
                  <a:lnTo>
                    <a:pt x="450403" y="1327634"/>
                  </a:lnTo>
                  <a:lnTo>
                    <a:pt x="494871" y="1342095"/>
                  </a:lnTo>
                  <a:lnTo>
                    <a:pt x="540614" y="1353543"/>
                  </a:lnTo>
                  <a:lnTo>
                    <a:pt x="587516" y="1361864"/>
                  </a:lnTo>
                  <a:lnTo>
                    <a:pt x="635462" y="1366942"/>
                  </a:lnTo>
                  <a:lnTo>
                    <a:pt x="684335" y="1368660"/>
                  </a:lnTo>
                  <a:lnTo>
                    <a:pt x="733207" y="1366942"/>
                  </a:lnTo>
                  <a:lnTo>
                    <a:pt x="781151" y="1361864"/>
                  </a:lnTo>
                  <a:lnTo>
                    <a:pt x="828052" y="1353543"/>
                  </a:lnTo>
                  <a:lnTo>
                    <a:pt x="873794" y="1342095"/>
                  </a:lnTo>
                  <a:lnTo>
                    <a:pt x="918261" y="1327634"/>
                  </a:lnTo>
                  <a:lnTo>
                    <a:pt x="961337" y="1310278"/>
                  </a:lnTo>
                  <a:lnTo>
                    <a:pt x="1002907" y="1290141"/>
                  </a:lnTo>
                  <a:lnTo>
                    <a:pt x="1042855" y="1267340"/>
                  </a:lnTo>
                  <a:lnTo>
                    <a:pt x="1081065" y="1241990"/>
                  </a:lnTo>
                  <a:lnTo>
                    <a:pt x="1117421" y="1214207"/>
                  </a:lnTo>
                  <a:lnTo>
                    <a:pt x="1151807" y="1184107"/>
                  </a:lnTo>
                  <a:lnTo>
                    <a:pt x="1184108" y="1151806"/>
                  </a:lnTo>
                  <a:lnTo>
                    <a:pt x="1214208" y="1117419"/>
                  </a:lnTo>
                  <a:lnTo>
                    <a:pt x="1241990" y="1081063"/>
                  </a:lnTo>
                  <a:lnTo>
                    <a:pt x="1267340" y="1042852"/>
                  </a:lnTo>
                  <a:lnTo>
                    <a:pt x="1290141" y="1002904"/>
                  </a:lnTo>
                  <a:lnTo>
                    <a:pt x="1310278" y="961333"/>
                  </a:lnTo>
                  <a:lnTo>
                    <a:pt x="1327634" y="918256"/>
                  </a:lnTo>
                  <a:lnTo>
                    <a:pt x="1342095" y="873788"/>
                  </a:lnTo>
                  <a:lnTo>
                    <a:pt x="1353543" y="828045"/>
                  </a:lnTo>
                  <a:lnTo>
                    <a:pt x="1361864" y="781143"/>
                  </a:lnTo>
                  <a:lnTo>
                    <a:pt x="1366942" y="733197"/>
                  </a:lnTo>
                  <a:lnTo>
                    <a:pt x="1368660" y="684324"/>
                  </a:lnTo>
                  <a:lnTo>
                    <a:pt x="1366942" y="635453"/>
                  </a:lnTo>
                  <a:lnTo>
                    <a:pt x="1361864" y="587509"/>
                  </a:lnTo>
                  <a:lnTo>
                    <a:pt x="1353543" y="540608"/>
                  </a:lnTo>
                  <a:lnTo>
                    <a:pt x="1342095" y="494866"/>
                  </a:lnTo>
                  <a:lnTo>
                    <a:pt x="1327634" y="450398"/>
                  </a:lnTo>
                  <a:lnTo>
                    <a:pt x="1310278" y="407322"/>
                  </a:lnTo>
                  <a:lnTo>
                    <a:pt x="1290141" y="365752"/>
                  </a:lnTo>
                  <a:lnTo>
                    <a:pt x="1267340" y="325804"/>
                  </a:lnTo>
                  <a:lnTo>
                    <a:pt x="1241990" y="287594"/>
                  </a:lnTo>
                  <a:lnTo>
                    <a:pt x="1214208" y="251238"/>
                  </a:lnTo>
                  <a:lnTo>
                    <a:pt x="1184108" y="216852"/>
                  </a:lnTo>
                  <a:lnTo>
                    <a:pt x="1151807" y="184551"/>
                  </a:lnTo>
                  <a:lnTo>
                    <a:pt x="1117421" y="154452"/>
                  </a:lnTo>
                  <a:lnTo>
                    <a:pt x="1081065" y="126669"/>
                  </a:lnTo>
                  <a:lnTo>
                    <a:pt x="1042855" y="101319"/>
                  </a:lnTo>
                  <a:lnTo>
                    <a:pt x="1002907" y="78518"/>
                  </a:lnTo>
                  <a:lnTo>
                    <a:pt x="961337" y="58381"/>
                  </a:lnTo>
                  <a:lnTo>
                    <a:pt x="918261" y="41025"/>
                  </a:lnTo>
                  <a:lnTo>
                    <a:pt x="873794" y="26565"/>
                  </a:lnTo>
                  <a:lnTo>
                    <a:pt x="828052" y="15116"/>
                  </a:lnTo>
                  <a:lnTo>
                    <a:pt x="781151" y="6795"/>
                  </a:lnTo>
                  <a:lnTo>
                    <a:pt x="733207" y="1718"/>
                  </a:lnTo>
                  <a:lnTo>
                    <a:pt x="684335" y="0"/>
                  </a:lnTo>
                  <a:close/>
                </a:path>
              </a:pathLst>
            </a:custGeom>
            <a:solidFill>
              <a:srgbClr val="EEAB46"/>
            </a:solidFill>
            <a:ln w="0">
              <a:noFill/>
            </a:ln>
          </p:spPr>
          <p:style>
            <a:lnRef idx="0">
              <a:scrgbClr r="0" g="0" b="0"/>
            </a:lnRef>
            <a:fillRef idx="0">
              <a:scrgbClr r="0" g="0" b="0"/>
            </a:fillRef>
            <a:effectRef idx="0">
              <a:scrgbClr r="0" g="0" b="0"/>
            </a:effectRef>
            <a:fontRef idx="minor"/>
          </p:style>
        </p:sp>
        <p:sp>
          <p:nvSpPr>
            <p:cNvPr id="261" name="CustomShape 23"/>
            <p:cNvSpPr/>
            <p:nvPr/>
          </p:nvSpPr>
          <p:spPr>
            <a:xfrm>
              <a:off x="15729480" y="9399960"/>
              <a:ext cx="809640" cy="875520"/>
            </a:xfrm>
            <a:custGeom>
              <a:avLst/>
              <a:gdLst/>
              <a:ahLst/>
              <a:cxnLst/>
              <a:rect l="l" t="t" r="r" b="b"/>
              <a:pathLst>
                <a:path w="810259" h="876300">
                  <a:moveTo>
                    <a:pt x="310036" y="711199"/>
                  </a:moveTo>
                  <a:lnTo>
                    <a:pt x="269104" y="711199"/>
                  </a:lnTo>
                  <a:lnTo>
                    <a:pt x="276905" y="713739"/>
                  </a:lnTo>
                  <a:lnTo>
                    <a:pt x="292832" y="716279"/>
                  </a:lnTo>
                  <a:lnTo>
                    <a:pt x="292832" y="819149"/>
                  </a:lnTo>
                  <a:lnTo>
                    <a:pt x="354140" y="845819"/>
                  </a:lnTo>
                  <a:lnTo>
                    <a:pt x="415406" y="862329"/>
                  </a:lnTo>
                  <a:lnTo>
                    <a:pt x="482298" y="873759"/>
                  </a:lnTo>
                  <a:lnTo>
                    <a:pt x="516622" y="876299"/>
                  </a:lnTo>
                  <a:lnTo>
                    <a:pt x="586123" y="876299"/>
                  </a:lnTo>
                  <a:lnTo>
                    <a:pt x="620447" y="873759"/>
                  </a:lnTo>
                  <a:lnTo>
                    <a:pt x="654226" y="868679"/>
                  </a:lnTo>
                  <a:lnTo>
                    <a:pt x="687339" y="862329"/>
                  </a:lnTo>
                  <a:lnTo>
                    <a:pt x="699817" y="859789"/>
                  </a:lnTo>
                  <a:lnTo>
                    <a:pt x="551393" y="859789"/>
                  </a:lnTo>
                  <a:lnTo>
                    <a:pt x="499301" y="857249"/>
                  </a:lnTo>
                  <a:lnTo>
                    <a:pt x="448708" y="852169"/>
                  </a:lnTo>
                  <a:lnTo>
                    <a:pt x="400025" y="842009"/>
                  </a:lnTo>
                  <a:lnTo>
                    <a:pt x="353664" y="828039"/>
                  </a:lnTo>
                  <a:lnTo>
                    <a:pt x="310036" y="810259"/>
                  </a:lnTo>
                  <a:lnTo>
                    <a:pt x="310036" y="711199"/>
                  </a:lnTo>
                  <a:close/>
                  <a:moveTo>
                    <a:pt x="701541" y="393699"/>
                  </a:moveTo>
                  <a:lnTo>
                    <a:pt x="627769" y="393699"/>
                  </a:lnTo>
                  <a:lnTo>
                    <a:pt x="671574" y="400049"/>
                  </a:lnTo>
                  <a:lnTo>
                    <a:pt x="710970" y="419099"/>
                  </a:lnTo>
                  <a:lnTo>
                    <a:pt x="744371" y="447039"/>
                  </a:lnTo>
                  <a:lnTo>
                    <a:pt x="770192" y="482599"/>
                  </a:lnTo>
                  <a:lnTo>
                    <a:pt x="786847" y="525779"/>
                  </a:lnTo>
                  <a:lnTo>
                    <a:pt x="792751" y="572769"/>
                  </a:lnTo>
                  <a:lnTo>
                    <a:pt x="792751" y="810259"/>
                  </a:lnTo>
                  <a:lnTo>
                    <a:pt x="749123" y="828039"/>
                  </a:lnTo>
                  <a:lnTo>
                    <a:pt x="702762" y="842009"/>
                  </a:lnTo>
                  <a:lnTo>
                    <a:pt x="654079" y="852169"/>
                  </a:lnTo>
                  <a:lnTo>
                    <a:pt x="603486" y="857249"/>
                  </a:lnTo>
                  <a:lnTo>
                    <a:pt x="551393" y="859789"/>
                  </a:lnTo>
                  <a:lnTo>
                    <a:pt x="699817" y="859789"/>
                  </a:lnTo>
                  <a:lnTo>
                    <a:pt x="748613" y="845819"/>
                  </a:lnTo>
                  <a:lnTo>
                    <a:pt x="808018" y="822959"/>
                  </a:lnTo>
                  <a:lnTo>
                    <a:pt x="809924" y="819149"/>
                  </a:lnTo>
                  <a:lnTo>
                    <a:pt x="809924" y="572769"/>
                  </a:lnTo>
                  <a:lnTo>
                    <a:pt x="806360" y="533399"/>
                  </a:lnTo>
                  <a:lnTo>
                    <a:pt x="795704" y="496569"/>
                  </a:lnTo>
                  <a:lnTo>
                    <a:pt x="768635" y="448309"/>
                  </a:lnTo>
                  <a:lnTo>
                    <a:pt x="729721" y="410209"/>
                  </a:lnTo>
                  <a:lnTo>
                    <a:pt x="714753" y="400049"/>
                  </a:lnTo>
                  <a:lnTo>
                    <a:pt x="701541" y="393699"/>
                  </a:lnTo>
                  <a:close/>
                  <a:moveTo>
                    <a:pt x="145790" y="609599"/>
                  </a:moveTo>
                  <a:lnTo>
                    <a:pt x="123536" y="609599"/>
                  </a:lnTo>
                  <a:lnTo>
                    <a:pt x="132027" y="619759"/>
                  </a:lnTo>
                  <a:lnTo>
                    <a:pt x="141027" y="629919"/>
                  </a:lnTo>
                  <a:lnTo>
                    <a:pt x="150511" y="640079"/>
                  </a:lnTo>
                  <a:lnTo>
                    <a:pt x="160457" y="648969"/>
                  </a:lnTo>
                  <a:lnTo>
                    <a:pt x="145002" y="697229"/>
                  </a:lnTo>
                  <a:lnTo>
                    <a:pt x="142112" y="702309"/>
                  </a:lnTo>
                  <a:lnTo>
                    <a:pt x="141452" y="708659"/>
                  </a:lnTo>
                  <a:lnTo>
                    <a:pt x="144939" y="721359"/>
                  </a:lnTo>
                  <a:lnTo>
                    <a:pt x="149106" y="726439"/>
                  </a:lnTo>
                  <a:lnTo>
                    <a:pt x="207074" y="759459"/>
                  </a:lnTo>
                  <a:lnTo>
                    <a:pt x="211283" y="760729"/>
                  </a:lnTo>
                  <a:lnTo>
                    <a:pt x="223838" y="760729"/>
                  </a:lnTo>
                  <a:lnTo>
                    <a:pt x="232026" y="755649"/>
                  </a:lnTo>
                  <a:lnTo>
                    <a:pt x="236686" y="748029"/>
                  </a:lnTo>
                  <a:lnTo>
                    <a:pt x="240040" y="744219"/>
                  </a:lnTo>
                  <a:lnTo>
                    <a:pt x="215388" y="744219"/>
                  </a:lnTo>
                  <a:lnTo>
                    <a:pt x="161567" y="713739"/>
                  </a:lnTo>
                  <a:lnTo>
                    <a:pt x="160279" y="712469"/>
                  </a:lnTo>
                  <a:lnTo>
                    <a:pt x="159179" y="708659"/>
                  </a:lnTo>
                  <a:lnTo>
                    <a:pt x="159420" y="706119"/>
                  </a:lnTo>
                  <a:lnTo>
                    <a:pt x="160719" y="703579"/>
                  </a:lnTo>
                  <a:lnTo>
                    <a:pt x="160959" y="703579"/>
                  </a:lnTo>
                  <a:lnTo>
                    <a:pt x="179640" y="646429"/>
                  </a:lnTo>
                  <a:lnTo>
                    <a:pt x="178635" y="642619"/>
                  </a:lnTo>
                  <a:lnTo>
                    <a:pt x="176017" y="640079"/>
                  </a:lnTo>
                  <a:lnTo>
                    <a:pt x="164547" y="629919"/>
                  </a:lnTo>
                  <a:lnTo>
                    <a:pt x="153706" y="618489"/>
                  </a:lnTo>
                  <a:lnTo>
                    <a:pt x="145790" y="609599"/>
                  </a:lnTo>
                  <a:close/>
                  <a:moveTo>
                    <a:pt x="268947" y="692149"/>
                  </a:moveTo>
                  <a:lnTo>
                    <a:pt x="262005" y="692149"/>
                  </a:lnTo>
                  <a:lnTo>
                    <a:pt x="222801" y="737869"/>
                  </a:lnTo>
                  <a:lnTo>
                    <a:pt x="222477" y="739139"/>
                  </a:lnTo>
                  <a:lnTo>
                    <a:pt x="220110" y="742949"/>
                  </a:lnTo>
                  <a:lnTo>
                    <a:pt x="215388" y="744219"/>
                  </a:lnTo>
                  <a:lnTo>
                    <a:pt x="240040" y="744219"/>
                  </a:lnTo>
                  <a:lnTo>
                    <a:pt x="269104" y="711199"/>
                  </a:lnTo>
                  <a:lnTo>
                    <a:pt x="310036" y="711199"/>
                  </a:lnTo>
                  <a:lnTo>
                    <a:pt x="310036" y="699769"/>
                  </a:lnTo>
                  <a:lnTo>
                    <a:pt x="292842" y="699769"/>
                  </a:lnTo>
                  <a:lnTo>
                    <a:pt x="268947" y="692149"/>
                  </a:lnTo>
                  <a:close/>
                  <a:moveTo>
                    <a:pt x="347032" y="203199"/>
                  </a:moveTo>
                  <a:lnTo>
                    <a:pt x="303134" y="209549"/>
                  </a:lnTo>
                  <a:lnTo>
                    <a:pt x="259166" y="223519"/>
                  </a:lnTo>
                  <a:lnTo>
                    <a:pt x="219430" y="245109"/>
                  </a:lnTo>
                  <a:lnTo>
                    <a:pt x="185523" y="274319"/>
                  </a:lnTo>
                  <a:lnTo>
                    <a:pt x="157568" y="309879"/>
                  </a:lnTo>
                  <a:lnTo>
                    <a:pt x="137006" y="349249"/>
                  </a:lnTo>
                  <a:lnTo>
                    <a:pt x="124232" y="393699"/>
                  </a:lnTo>
                  <a:lnTo>
                    <a:pt x="120304" y="439419"/>
                  </a:lnTo>
                  <a:lnTo>
                    <a:pt x="121819" y="462279"/>
                  </a:lnTo>
                  <a:lnTo>
                    <a:pt x="140846" y="532129"/>
                  </a:lnTo>
                  <a:lnTo>
                    <a:pt x="180174" y="591819"/>
                  </a:lnTo>
                  <a:lnTo>
                    <a:pt x="219463" y="626109"/>
                  </a:lnTo>
                  <a:lnTo>
                    <a:pt x="262709" y="650239"/>
                  </a:lnTo>
                  <a:lnTo>
                    <a:pt x="292842" y="660399"/>
                  </a:lnTo>
                  <a:lnTo>
                    <a:pt x="292842" y="699769"/>
                  </a:lnTo>
                  <a:lnTo>
                    <a:pt x="310036" y="699769"/>
                  </a:lnTo>
                  <a:lnTo>
                    <a:pt x="310036" y="642619"/>
                  </a:lnTo>
                  <a:lnTo>
                    <a:pt x="292842" y="642619"/>
                  </a:lnTo>
                  <a:lnTo>
                    <a:pt x="245992" y="622299"/>
                  </a:lnTo>
                  <a:lnTo>
                    <a:pt x="205737" y="593089"/>
                  </a:lnTo>
                  <a:lnTo>
                    <a:pt x="173512" y="554989"/>
                  </a:lnTo>
                  <a:lnTo>
                    <a:pt x="150750" y="510539"/>
                  </a:lnTo>
                  <a:lnTo>
                    <a:pt x="138887" y="461009"/>
                  </a:lnTo>
                  <a:lnTo>
                    <a:pt x="138932" y="411479"/>
                  </a:lnTo>
                  <a:lnTo>
                    <a:pt x="149882" y="364489"/>
                  </a:lnTo>
                  <a:lnTo>
                    <a:pt x="170592" y="321309"/>
                  </a:lnTo>
                  <a:lnTo>
                    <a:pt x="199918" y="284479"/>
                  </a:lnTo>
                  <a:lnTo>
                    <a:pt x="236714" y="255269"/>
                  </a:lnTo>
                  <a:lnTo>
                    <a:pt x="279837" y="233679"/>
                  </a:lnTo>
                  <a:lnTo>
                    <a:pt x="328140" y="222249"/>
                  </a:lnTo>
                  <a:lnTo>
                    <a:pt x="349389" y="220979"/>
                  </a:lnTo>
                  <a:lnTo>
                    <a:pt x="429564" y="220979"/>
                  </a:lnTo>
                  <a:lnTo>
                    <a:pt x="426893" y="210819"/>
                  </a:lnTo>
                  <a:lnTo>
                    <a:pt x="408621" y="210819"/>
                  </a:lnTo>
                  <a:lnTo>
                    <a:pt x="388312" y="205739"/>
                  </a:lnTo>
                  <a:lnTo>
                    <a:pt x="347032" y="203199"/>
                  </a:lnTo>
                  <a:close/>
                  <a:moveTo>
                    <a:pt x="627759" y="377189"/>
                  </a:moveTo>
                  <a:lnTo>
                    <a:pt x="475018" y="377189"/>
                  </a:lnTo>
                  <a:lnTo>
                    <a:pt x="456662" y="378459"/>
                  </a:lnTo>
                  <a:lnTo>
                    <a:pt x="403877" y="392429"/>
                  </a:lnTo>
                  <a:lnTo>
                    <a:pt x="359018" y="421639"/>
                  </a:lnTo>
                  <a:lnTo>
                    <a:pt x="323691" y="463549"/>
                  </a:lnTo>
                  <a:lnTo>
                    <a:pt x="300864" y="515619"/>
                  </a:lnTo>
                  <a:lnTo>
                    <a:pt x="292842" y="572769"/>
                  </a:lnTo>
                  <a:lnTo>
                    <a:pt x="292842" y="642619"/>
                  </a:lnTo>
                  <a:lnTo>
                    <a:pt x="310036" y="642619"/>
                  </a:lnTo>
                  <a:lnTo>
                    <a:pt x="310036" y="572769"/>
                  </a:lnTo>
                  <a:lnTo>
                    <a:pt x="315940" y="525779"/>
                  </a:lnTo>
                  <a:lnTo>
                    <a:pt x="332595" y="482599"/>
                  </a:lnTo>
                  <a:lnTo>
                    <a:pt x="358416" y="447039"/>
                  </a:lnTo>
                  <a:lnTo>
                    <a:pt x="391817" y="419099"/>
                  </a:lnTo>
                  <a:lnTo>
                    <a:pt x="431213" y="400049"/>
                  </a:lnTo>
                  <a:lnTo>
                    <a:pt x="475018" y="393699"/>
                  </a:lnTo>
                  <a:lnTo>
                    <a:pt x="701541" y="393699"/>
                  </a:lnTo>
                  <a:lnTo>
                    <a:pt x="698899" y="392429"/>
                  </a:lnTo>
                  <a:lnTo>
                    <a:pt x="681751" y="386079"/>
                  </a:lnTo>
                  <a:lnTo>
                    <a:pt x="664134" y="380999"/>
                  </a:lnTo>
                  <a:lnTo>
                    <a:pt x="646115" y="378459"/>
                  </a:lnTo>
                  <a:lnTo>
                    <a:pt x="627759" y="377189"/>
                  </a:lnTo>
                  <a:close/>
                  <a:moveTo>
                    <a:pt x="145661" y="149859"/>
                  </a:moveTo>
                  <a:lnTo>
                    <a:pt x="139295" y="152399"/>
                  </a:lnTo>
                  <a:lnTo>
                    <a:pt x="93495" y="194309"/>
                  </a:lnTo>
                  <a:lnTo>
                    <a:pt x="87779" y="201929"/>
                  </a:lnTo>
                  <a:lnTo>
                    <a:pt x="85488" y="210819"/>
                  </a:lnTo>
                  <a:lnTo>
                    <a:pt x="86667" y="220979"/>
                  </a:lnTo>
                  <a:lnTo>
                    <a:pt x="91358" y="228599"/>
                  </a:lnTo>
                  <a:lnTo>
                    <a:pt x="117170" y="271779"/>
                  </a:lnTo>
                  <a:lnTo>
                    <a:pt x="109610" y="283209"/>
                  </a:lnTo>
                  <a:lnTo>
                    <a:pt x="102600" y="294639"/>
                  </a:lnTo>
                  <a:lnTo>
                    <a:pt x="96159" y="307339"/>
                  </a:lnTo>
                  <a:lnTo>
                    <a:pt x="90301" y="318769"/>
                  </a:lnTo>
                  <a:lnTo>
                    <a:pt x="30637" y="318769"/>
                  </a:lnTo>
                  <a:lnTo>
                    <a:pt x="18658" y="323849"/>
                  </a:lnTo>
                  <a:lnTo>
                    <a:pt x="13077" y="330199"/>
                  </a:lnTo>
                  <a:lnTo>
                    <a:pt x="396" y="393699"/>
                  </a:lnTo>
                  <a:lnTo>
                    <a:pt x="0" y="400049"/>
                  </a:lnTo>
                  <a:lnTo>
                    <a:pt x="1533" y="406399"/>
                  </a:lnTo>
                  <a:lnTo>
                    <a:pt x="65516" y="441959"/>
                  </a:lnTo>
                  <a:lnTo>
                    <a:pt x="65731" y="448309"/>
                  </a:lnTo>
                  <a:lnTo>
                    <a:pt x="70390" y="488949"/>
                  </a:lnTo>
                  <a:lnTo>
                    <a:pt x="71715" y="495299"/>
                  </a:lnTo>
                  <a:lnTo>
                    <a:pt x="30710" y="524509"/>
                  </a:lnTo>
                  <a:lnTo>
                    <a:pt x="23102" y="530859"/>
                  </a:lnTo>
                  <a:lnTo>
                    <a:pt x="18399" y="538479"/>
                  </a:lnTo>
                  <a:lnTo>
                    <a:pt x="16975" y="547369"/>
                  </a:lnTo>
                  <a:lnTo>
                    <a:pt x="19202" y="557529"/>
                  </a:lnTo>
                  <a:lnTo>
                    <a:pt x="42249" y="608329"/>
                  </a:lnTo>
                  <a:lnTo>
                    <a:pt x="64961" y="622299"/>
                  </a:lnTo>
                  <a:lnTo>
                    <a:pt x="71306" y="622299"/>
                  </a:lnTo>
                  <a:lnTo>
                    <a:pt x="74385" y="621029"/>
                  </a:lnTo>
                  <a:lnTo>
                    <a:pt x="123536" y="609599"/>
                  </a:lnTo>
                  <a:lnTo>
                    <a:pt x="145790" y="609599"/>
                  </a:lnTo>
                  <a:lnTo>
                    <a:pt x="143528" y="607059"/>
                  </a:lnTo>
                  <a:lnTo>
                    <a:pt x="142580" y="605789"/>
                  </a:lnTo>
                  <a:lnTo>
                    <a:pt x="64270" y="605789"/>
                  </a:lnTo>
                  <a:lnTo>
                    <a:pt x="59683" y="604519"/>
                  </a:lnTo>
                  <a:lnTo>
                    <a:pt x="33098" y="546099"/>
                  </a:lnTo>
                  <a:lnTo>
                    <a:pt x="34804" y="542289"/>
                  </a:lnTo>
                  <a:lnTo>
                    <a:pt x="39181" y="539749"/>
                  </a:lnTo>
                  <a:lnTo>
                    <a:pt x="39642" y="539749"/>
                  </a:lnTo>
                  <a:lnTo>
                    <a:pt x="89170" y="504189"/>
                  </a:lnTo>
                  <a:lnTo>
                    <a:pt x="90510" y="500379"/>
                  </a:lnTo>
                  <a:lnTo>
                    <a:pt x="89725" y="497839"/>
                  </a:lnTo>
                  <a:lnTo>
                    <a:pt x="88081" y="490219"/>
                  </a:lnTo>
                  <a:lnTo>
                    <a:pt x="83107" y="450849"/>
                  </a:lnTo>
                  <a:lnTo>
                    <a:pt x="82657" y="431799"/>
                  </a:lnTo>
                  <a:lnTo>
                    <a:pt x="80552" y="429259"/>
                  </a:lnTo>
                  <a:lnTo>
                    <a:pt x="24344" y="406399"/>
                  </a:lnTo>
                  <a:lnTo>
                    <a:pt x="23831" y="406399"/>
                  </a:lnTo>
                  <a:lnTo>
                    <a:pt x="22323" y="405129"/>
                  </a:lnTo>
                  <a:lnTo>
                    <a:pt x="21401" y="405129"/>
                  </a:lnTo>
                  <a:lnTo>
                    <a:pt x="20344" y="403859"/>
                  </a:lnTo>
                  <a:lnTo>
                    <a:pt x="17768" y="402589"/>
                  </a:lnTo>
                  <a:lnTo>
                    <a:pt x="16679" y="400049"/>
                  </a:lnTo>
                  <a:lnTo>
                    <a:pt x="17255" y="396239"/>
                  </a:lnTo>
                  <a:lnTo>
                    <a:pt x="28804" y="340359"/>
                  </a:lnTo>
                  <a:lnTo>
                    <a:pt x="30532" y="337819"/>
                  </a:lnTo>
                  <a:lnTo>
                    <a:pt x="34333" y="336549"/>
                  </a:lnTo>
                  <a:lnTo>
                    <a:pt x="99400" y="336549"/>
                  </a:lnTo>
                  <a:lnTo>
                    <a:pt x="102510" y="334009"/>
                  </a:lnTo>
                  <a:lnTo>
                    <a:pt x="103861" y="331469"/>
                  </a:lnTo>
                  <a:lnTo>
                    <a:pt x="110308" y="317499"/>
                  </a:lnTo>
                  <a:lnTo>
                    <a:pt x="117566" y="303529"/>
                  </a:lnTo>
                  <a:lnTo>
                    <a:pt x="125608" y="289559"/>
                  </a:lnTo>
                  <a:lnTo>
                    <a:pt x="134405" y="276859"/>
                  </a:lnTo>
                  <a:lnTo>
                    <a:pt x="136436" y="274319"/>
                  </a:lnTo>
                  <a:lnTo>
                    <a:pt x="136604" y="270509"/>
                  </a:lnTo>
                  <a:lnTo>
                    <a:pt x="105390" y="218439"/>
                  </a:lnTo>
                  <a:lnTo>
                    <a:pt x="105055" y="218439"/>
                  </a:lnTo>
                  <a:lnTo>
                    <a:pt x="101777" y="214629"/>
                  </a:lnTo>
                  <a:lnTo>
                    <a:pt x="101997" y="209549"/>
                  </a:lnTo>
                  <a:lnTo>
                    <a:pt x="147536" y="167639"/>
                  </a:lnTo>
                  <a:lnTo>
                    <a:pt x="182930" y="167639"/>
                  </a:lnTo>
                  <a:lnTo>
                    <a:pt x="168970" y="157479"/>
                  </a:lnTo>
                  <a:lnTo>
                    <a:pt x="164530" y="153669"/>
                  </a:lnTo>
                  <a:lnTo>
                    <a:pt x="158645" y="151129"/>
                  </a:lnTo>
                  <a:lnTo>
                    <a:pt x="145661" y="149859"/>
                  </a:lnTo>
                  <a:close/>
                  <a:moveTo>
                    <a:pt x="128520" y="590549"/>
                  </a:moveTo>
                  <a:lnTo>
                    <a:pt x="69212" y="604519"/>
                  </a:lnTo>
                  <a:lnTo>
                    <a:pt x="68668" y="604519"/>
                  </a:lnTo>
                  <a:lnTo>
                    <a:pt x="64270" y="605789"/>
                  </a:lnTo>
                  <a:lnTo>
                    <a:pt x="142580" y="605789"/>
                  </a:lnTo>
                  <a:lnTo>
                    <a:pt x="134049" y="594359"/>
                  </a:lnTo>
                  <a:lnTo>
                    <a:pt x="132018" y="591819"/>
                  </a:lnTo>
                  <a:lnTo>
                    <a:pt x="128520" y="590549"/>
                  </a:lnTo>
                  <a:close/>
                  <a:moveTo>
                    <a:pt x="429564" y="220979"/>
                  </a:moveTo>
                  <a:lnTo>
                    <a:pt x="370490" y="220979"/>
                  </a:lnTo>
                  <a:lnTo>
                    <a:pt x="411961" y="228599"/>
                  </a:lnTo>
                  <a:lnTo>
                    <a:pt x="412589" y="229869"/>
                  </a:lnTo>
                  <a:lnTo>
                    <a:pt x="413856" y="229869"/>
                  </a:lnTo>
                  <a:lnTo>
                    <a:pt x="420025" y="246379"/>
                  </a:lnTo>
                  <a:lnTo>
                    <a:pt x="427550" y="262889"/>
                  </a:lnTo>
                  <a:lnTo>
                    <a:pt x="457057" y="306069"/>
                  </a:lnTo>
                  <a:lnTo>
                    <a:pt x="492892" y="336549"/>
                  </a:lnTo>
                  <a:lnTo>
                    <a:pt x="536561" y="353059"/>
                  </a:lnTo>
                  <a:lnTo>
                    <a:pt x="551488" y="354329"/>
                  </a:lnTo>
                  <a:lnTo>
                    <a:pt x="566414" y="353059"/>
                  </a:lnTo>
                  <a:lnTo>
                    <a:pt x="581189" y="350519"/>
                  </a:lnTo>
                  <a:lnTo>
                    <a:pt x="595760" y="344169"/>
                  </a:lnTo>
                  <a:lnTo>
                    <a:pt x="607688" y="337819"/>
                  </a:lnTo>
                  <a:lnTo>
                    <a:pt x="551498" y="337819"/>
                  </a:lnTo>
                  <a:lnTo>
                    <a:pt x="527108" y="334009"/>
                  </a:lnTo>
                  <a:lnTo>
                    <a:pt x="480913" y="306069"/>
                  </a:lnTo>
                  <a:lnTo>
                    <a:pt x="443828" y="256539"/>
                  </a:lnTo>
                  <a:lnTo>
                    <a:pt x="431568" y="228599"/>
                  </a:lnTo>
                  <a:lnTo>
                    <a:pt x="429564" y="220979"/>
                  </a:lnTo>
                  <a:close/>
                  <a:moveTo>
                    <a:pt x="637755" y="16509"/>
                  </a:moveTo>
                  <a:lnTo>
                    <a:pt x="554472" y="16509"/>
                  </a:lnTo>
                  <a:lnTo>
                    <a:pt x="593520" y="20319"/>
                  </a:lnTo>
                  <a:lnTo>
                    <a:pt x="624959" y="29209"/>
                  </a:lnTo>
                  <a:lnTo>
                    <a:pt x="665800" y="64769"/>
                  </a:lnTo>
                  <a:lnTo>
                    <a:pt x="679763" y="115569"/>
                  </a:lnTo>
                  <a:lnTo>
                    <a:pt x="681758" y="171449"/>
                  </a:lnTo>
                  <a:lnTo>
                    <a:pt x="679099" y="199389"/>
                  </a:lnTo>
                  <a:lnTo>
                    <a:pt x="659163" y="256539"/>
                  </a:lnTo>
                  <a:lnTo>
                    <a:pt x="622078" y="306069"/>
                  </a:lnTo>
                  <a:lnTo>
                    <a:pt x="575882" y="334009"/>
                  </a:lnTo>
                  <a:lnTo>
                    <a:pt x="551498" y="337819"/>
                  </a:lnTo>
                  <a:lnTo>
                    <a:pt x="607688" y="337819"/>
                  </a:lnTo>
                  <a:lnTo>
                    <a:pt x="645917" y="306069"/>
                  </a:lnTo>
                  <a:lnTo>
                    <a:pt x="674398" y="264159"/>
                  </a:lnTo>
                  <a:lnTo>
                    <a:pt x="696053" y="201929"/>
                  </a:lnTo>
                  <a:lnTo>
                    <a:pt x="698941" y="171449"/>
                  </a:lnTo>
                  <a:lnTo>
                    <a:pt x="698659" y="140969"/>
                  </a:lnTo>
                  <a:lnTo>
                    <a:pt x="696683" y="111759"/>
                  </a:lnTo>
                  <a:lnTo>
                    <a:pt x="691321" y="82549"/>
                  </a:lnTo>
                  <a:lnTo>
                    <a:pt x="680878" y="57149"/>
                  </a:lnTo>
                  <a:lnTo>
                    <a:pt x="661285" y="31749"/>
                  </a:lnTo>
                  <a:lnTo>
                    <a:pt x="637755" y="16509"/>
                  </a:lnTo>
                  <a:close/>
                  <a:moveTo>
                    <a:pt x="365837" y="97789"/>
                  </a:moveTo>
                  <a:lnTo>
                    <a:pt x="345899" y="97789"/>
                  </a:lnTo>
                  <a:lnTo>
                    <a:pt x="349627" y="100329"/>
                  </a:lnTo>
                  <a:lnTo>
                    <a:pt x="350360" y="104139"/>
                  </a:lnTo>
                  <a:lnTo>
                    <a:pt x="350423" y="105409"/>
                  </a:lnTo>
                  <a:lnTo>
                    <a:pt x="369124" y="163829"/>
                  </a:lnTo>
                  <a:lnTo>
                    <a:pt x="372077" y="166369"/>
                  </a:lnTo>
                  <a:lnTo>
                    <a:pt x="375543" y="166369"/>
                  </a:lnTo>
                  <a:lnTo>
                    <a:pt x="404034" y="171449"/>
                  </a:lnTo>
                  <a:lnTo>
                    <a:pt x="404328" y="180339"/>
                  </a:lnTo>
                  <a:lnTo>
                    <a:pt x="405201" y="190499"/>
                  </a:lnTo>
                  <a:lnTo>
                    <a:pt x="406636" y="200659"/>
                  </a:lnTo>
                  <a:lnTo>
                    <a:pt x="408621" y="210819"/>
                  </a:lnTo>
                  <a:lnTo>
                    <a:pt x="426893" y="210819"/>
                  </a:lnTo>
                  <a:lnTo>
                    <a:pt x="423887" y="199389"/>
                  </a:lnTo>
                  <a:lnTo>
                    <a:pt x="421228" y="171449"/>
                  </a:lnTo>
                  <a:lnTo>
                    <a:pt x="421132" y="153669"/>
                  </a:lnTo>
                  <a:lnTo>
                    <a:pt x="403909" y="153669"/>
                  </a:lnTo>
                  <a:lnTo>
                    <a:pt x="382747" y="149859"/>
                  </a:lnTo>
                  <a:lnTo>
                    <a:pt x="367333" y="101599"/>
                  </a:lnTo>
                  <a:lnTo>
                    <a:pt x="365837" y="97789"/>
                  </a:lnTo>
                  <a:close/>
                  <a:moveTo>
                    <a:pt x="182930" y="167639"/>
                  </a:moveTo>
                  <a:lnTo>
                    <a:pt x="153630" y="167639"/>
                  </a:lnTo>
                  <a:lnTo>
                    <a:pt x="155525" y="168909"/>
                  </a:lnTo>
                  <a:lnTo>
                    <a:pt x="157295" y="170179"/>
                  </a:lnTo>
                  <a:lnTo>
                    <a:pt x="157713" y="170179"/>
                  </a:lnTo>
                  <a:lnTo>
                    <a:pt x="206278" y="207009"/>
                  </a:lnTo>
                  <a:lnTo>
                    <a:pt x="210048" y="207009"/>
                  </a:lnTo>
                  <a:lnTo>
                    <a:pt x="213022" y="204469"/>
                  </a:lnTo>
                  <a:lnTo>
                    <a:pt x="226543" y="196849"/>
                  </a:lnTo>
                  <a:lnTo>
                    <a:pt x="240486" y="190499"/>
                  </a:lnTo>
                  <a:lnTo>
                    <a:pt x="249076" y="186689"/>
                  </a:lnTo>
                  <a:lnTo>
                    <a:pt x="209105" y="186689"/>
                  </a:lnTo>
                  <a:lnTo>
                    <a:pt x="182930" y="167639"/>
                  </a:lnTo>
                  <a:close/>
                  <a:moveTo>
                    <a:pt x="349405" y="81279"/>
                  </a:moveTo>
                  <a:lnTo>
                    <a:pt x="339857" y="81279"/>
                  </a:lnTo>
                  <a:lnTo>
                    <a:pt x="278560" y="87629"/>
                  </a:lnTo>
                  <a:lnTo>
                    <a:pt x="272905" y="90169"/>
                  </a:lnTo>
                  <a:lnTo>
                    <a:pt x="268047" y="96519"/>
                  </a:lnTo>
                  <a:lnTo>
                    <a:pt x="267324" y="97789"/>
                  </a:lnTo>
                  <a:lnTo>
                    <a:pt x="263680" y="102869"/>
                  </a:lnTo>
                  <a:lnTo>
                    <a:pt x="262309" y="107949"/>
                  </a:lnTo>
                  <a:lnTo>
                    <a:pt x="262560" y="111759"/>
                  </a:lnTo>
                  <a:lnTo>
                    <a:pt x="262627" y="115569"/>
                  </a:lnTo>
                  <a:lnTo>
                    <a:pt x="258707" y="165099"/>
                  </a:lnTo>
                  <a:lnTo>
                    <a:pt x="245909" y="168909"/>
                  </a:lnTo>
                  <a:lnTo>
                    <a:pt x="233356" y="175259"/>
                  </a:lnTo>
                  <a:lnTo>
                    <a:pt x="221079" y="180339"/>
                  </a:lnTo>
                  <a:lnTo>
                    <a:pt x="209105" y="186689"/>
                  </a:lnTo>
                  <a:lnTo>
                    <a:pt x="249076" y="186689"/>
                  </a:lnTo>
                  <a:lnTo>
                    <a:pt x="254803" y="184149"/>
                  </a:lnTo>
                  <a:lnTo>
                    <a:pt x="269450" y="179069"/>
                  </a:lnTo>
                  <a:lnTo>
                    <a:pt x="272769" y="177799"/>
                  </a:lnTo>
                  <a:lnTo>
                    <a:pt x="275104" y="175259"/>
                  </a:lnTo>
                  <a:lnTo>
                    <a:pt x="279862" y="115569"/>
                  </a:lnTo>
                  <a:lnTo>
                    <a:pt x="279952" y="113029"/>
                  </a:lnTo>
                  <a:lnTo>
                    <a:pt x="279617" y="110489"/>
                  </a:lnTo>
                  <a:lnTo>
                    <a:pt x="280382" y="109219"/>
                  </a:lnTo>
                  <a:lnTo>
                    <a:pt x="281272" y="106679"/>
                  </a:lnTo>
                  <a:lnTo>
                    <a:pt x="281743" y="106679"/>
                  </a:lnTo>
                  <a:lnTo>
                    <a:pt x="283010" y="105409"/>
                  </a:lnTo>
                  <a:lnTo>
                    <a:pt x="284759" y="104139"/>
                  </a:lnTo>
                  <a:lnTo>
                    <a:pt x="345899" y="97789"/>
                  </a:lnTo>
                  <a:lnTo>
                    <a:pt x="365837" y="97789"/>
                  </a:lnTo>
                  <a:lnTo>
                    <a:pt x="363925" y="92709"/>
                  </a:lnTo>
                  <a:lnTo>
                    <a:pt x="357699" y="85089"/>
                  </a:lnTo>
                  <a:lnTo>
                    <a:pt x="349405" y="81279"/>
                  </a:lnTo>
                  <a:close/>
                  <a:moveTo>
                    <a:pt x="554472" y="0"/>
                  </a:moveTo>
                  <a:lnTo>
                    <a:pt x="551310" y="0"/>
                  </a:lnTo>
                  <a:lnTo>
                    <a:pt x="526525" y="1269"/>
                  </a:lnTo>
                  <a:lnTo>
                    <a:pt x="484571" y="7619"/>
                  </a:lnTo>
                  <a:lnTo>
                    <a:pt x="440722" y="29209"/>
                  </a:lnTo>
                  <a:lnTo>
                    <a:pt x="411282" y="73659"/>
                  </a:lnTo>
                  <a:lnTo>
                    <a:pt x="404000" y="125729"/>
                  </a:lnTo>
                  <a:lnTo>
                    <a:pt x="403909" y="153669"/>
                  </a:lnTo>
                  <a:lnTo>
                    <a:pt x="421132" y="153669"/>
                  </a:lnTo>
                  <a:lnTo>
                    <a:pt x="421120" y="129539"/>
                  </a:lnTo>
                  <a:lnTo>
                    <a:pt x="422643" y="104139"/>
                  </a:lnTo>
                  <a:lnTo>
                    <a:pt x="436379" y="59689"/>
                  </a:lnTo>
                  <a:lnTo>
                    <a:pt x="478159" y="27939"/>
                  </a:lnTo>
                  <a:lnTo>
                    <a:pt x="551477" y="16509"/>
                  </a:lnTo>
                  <a:lnTo>
                    <a:pt x="637755" y="16509"/>
                  </a:lnTo>
                  <a:lnTo>
                    <a:pt x="633833" y="13969"/>
                  </a:lnTo>
                  <a:lnTo>
                    <a:pt x="598303" y="3809"/>
                  </a:lnTo>
                  <a:lnTo>
                    <a:pt x="554472" y="0"/>
                  </a:lnTo>
                  <a:close/>
                </a:path>
              </a:pathLst>
            </a:custGeom>
            <a:solidFill>
              <a:srgbClr val="FFFFFF"/>
            </a:solidFill>
            <a:ln w="0">
              <a:noFill/>
            </a:ln>
          </p:spPr>
          <p:style>
            <a:lnRef idx="0">
              <a:scrgbClr r="0" g="0" b="0"/>
            </a:lnRef>
            <a:fillRef idx="0">
              <a:scrgbClr r="0" g="0" b="0"/>
            </a:fillRef>
            <a:effectRef idx="0">
              <a:scrgbClr r="0" g="0" b="0"/>
            </a:effectRef>
            <a:fontRef idx="minor"/>
          </p:style>
        </p:sp>
      </p:grpSp>
      <p:sp>
        <p:nvSpPr>
          <p:cNvPr id="262" name="CustomShape 24"/>
          <p:cNvSpPr/>
          <p:nvPr/>
        </p:nvSpPr>
        <p:spPr>
          <a:xfrm>
            <a:off x="17583480" y="341640"/>
            <a:ext cx="2219040" cy="593280"/>
          </a:xfrm>
          <a:prstGeom prst="rect">
            <a:avLst/>
          </a:prstGeom>
          <a:blipFill rotWithShape="0">
            <a:blip r:embed="rId8"/>
            <a:stretch/>
          </a:blipFill>
          <a:ln w="0">
            <a:noFill/>
          </a:ln>
        </p:spPr>
        <p:style>
          <a:lnRef idx="0">
            <a:scrgbClr r="0" g="0" b="0"/>
          </a:lnRef>
          <a:fillRef idx="0">
            <a:scrgbClr r="0" g="0" b="0"/>
          </a:fillRef>
          <a:effectRef idx="0">
            <a:scrgbClr r="0" g="0" b="0"/>
          </a:effectRef>
          <a:fontRef idx="minor"/>
        </p:style>
      </p:sp>
      <p:sp>
        <p:nvSpPr>
          <p:cNvPr id="263" name="CustomShape 25"/>
          <p:cNvSpPr/>
          <p:nvPr/>
        </p:nvSpPr>
        <p:spPr>
          <a:xfrm>
            <a:off x="720720" y="2948760"/>
            <a:ext cx="7467480" cy="7281720"/>
          </a:xfrm>
          <a:prstGeom prst="rect">
            <a:avLst/>
          </a:prstGeom>
          <a:noFill/>
          <a:ln w="0">
            <a:noFill/>
          </a:ln>
        </p:spPr>
        <p:style>
          <a:lnRef idx="0">
            <a:scrgbClr r="0" g="0" b="0"/>
          </a:lnRef>
          <a:fillRef idx="0">
            <a:scrgbClr r="0" g="0" b="0"/>
          </a:fillRef>
          <a:effectRef idx="0">
            <a:scrgbClr r="0" g="0" b="0"/>
          </a:effectRef>
          <a:fontRef idx="minor"/>
        </p:style>
        <p:txBody>
          <a:bodyPr lIns="0" tIns="124920" rIns="0" bIns="0">
            <a:noAutofit/>
          </a:bodyPr>
          <a:lstStyle/>
          <a:p>
            <a:pPr marL="12600">
              <a:lnSpc>
                <a:spcPct val="100000"/>
              </a:lnSpc>
              <a:spcBef>
                <a:spcPts val="734"/>
              </a:spcBef>
              <a:tabLst>
                <a:tab pos="0" algn="l"/>
              </a:tabLst>
            </a:pPr>
            <a:endParaRPr lang="en-US" sz="3300" b="0" strike="noStrike" spc="-1" dirty="0">
              <a:latin typeface="Arial"/>
            </a:endParaRPr>
          </a:p>
          <a:p>
            <a:pPr marL="469800" indent="-457200">
              <a:lnSpc>
                <a:spcPct val="114000"/>
              </a:lnSpc>
              <a:spcBef>
                <a:spcPts val="6"/>
              </a:spcBef>
              <a:buFont typeface="Arial" panose="020B0604020202020204" pitchFamily="34" charset="0"/>
              <a:buChar char="•"/>
              <a:tabLst>
                <a:tab pos="0" algn="l"/>
              </a:tabLst>
            </a:pPr>
            <a:r>
              <a:rPr lang="en-IN" sz="2600" b="0" strike="noStrike" spc="-1" dirty="0">
                <a:solidFill>
                  <a:srgbClr val="FFFFFF"/>
                </a:solidFill>
                <a:latin typeface="Arial"/>
                <a:ea typeface="Arial"/>
              </a:rPr>
              <a:t>Having 12+ years of </a:t>
            </a:r>
            <a:br>
              <a:rPr lang="en-IN" sz="2600" b="0" strike="noStrike" spc="-1" dirty="0">
                <a:solidFill>
                  <a:srgbClr val="FFFFFF"/>
                </a:solidFill>
                <a:latin typeface="Arial"/>
                <a:ea typeface="Arial"/>
              </a:rPr>
            </a:br>
            <a:r>
              <a:rPr lang="en-IN" sz="2600" b="0" strike="noStrike" spc="-1" dirty="0">
                <a:solidFill>
                  <a:srgbClr val="FFFFFF"/>
                </a:solidFill>
                <a:latin typeface="Arial"/>
                <a:ea typeface="Arial"/>
              </a:rPr>
              <a:t>experience in Development of  Real time enterprise grade highly scalable product.</a:t>
            </a:r>
            <a:endParaRPr lang="en-US" sz="2600" b="0" strike="noStrike" spc="-1" dirty="0">
              <a:latin typeface="Arial"/>
            </a:endParaRPr>
          </a:p>
          <a:p>
            <a:pPr marL="469800" indent="-457200">
              <a:lnSpc>
                <a:spcPct val="100000"/>
              </a:lnSpc>
              <a:spcBef>
                <a:spcPts val="51"/>
              </a:spcBef>
              <a:buFont typeface="Arial" panose="020B0604020202020204" pitchFamily="34" charset="0"/>
              <a:buChar char="•"/>
              <a:tabLst>
                <a:tab pos="0" algn="l"/>
              </a:tabLst>
            </a:pPr>
            <a:endParaRPr lang="en-US" sz="2600" b="0" strike="noStrike" spc="-1" dirty="0">
              <a:latin typeface="Arial"/>
            </a:endParaRPr>
          </a:p>
          <a:p>
            <a:pPr marL="469800" indent="-457200">
              <a:lnSpc>
                <a:spcPct val="114000"/>
              </a:lnSpc>
              <a:buFont typeface="Arial" panose="020B0604020202020204" pitchFamily="34" charset="0"/>
              <a:buChar char="•"/>
              <a:tabLst>
                <a:tab pos="0" algn="l"/>
              </a:tabLst>
            </a:pPr>
            <a:r>
              <a:rPr lang="en-IN" sz="2600" b="0" strike="noStrike" spc="-1" dirty="0">
                <a:solidFill>
                  <a:srgbClr val="FFFFFF"/>
                </a:solidFill>
                <a:latin typeface="Arial"/>
                <a:ea typeface="Arial"/>
              </a:rPr>
              <a:t>At present working as Tech Lead and Associate Architect of a Leading Product Based IT company’s R&amp;D Division.</a:t>
            </a:r>
          </a:p>
          <a:p>
            <a:pPr marL="469800" indent="-457200">
              <a:lnSpc>
                <a:spcPct val="114000"/>
              </a:lnSpc>
              <a:buFont typeface="Arial" panose="020B0604020202020204" pitchFamily="34" charset="0"/>
              <a:buChar char="•"/>
              <a:tabLst>
                <a:tab pos="0" algn="l"/>
              </a:tabLst>
            </a:pPr>
            <a:endParaRPr lang="en-IN" sz="2600" spc="-1" dirty="0">
              <a:solidFill>
                <a:srgbClr val="FFFFFF"/>
              </a:solidFill>
              <a:latin typeface="Arial"/>
            </a:endParaRPr>
          </a:p>
          <a:p>
            <a:pPr marL="469800" indent="-457200">
              <a:lnSpc>
                <a:spcPct val="114000"/>
              </a:lnSpc>
              <a:buFont typeface="Arial" panose="020B0604020202020204" pitchFamily="34" charset="0"/>
              <a:buChar char="•"/>
              <a:tabLst>
                <a:tab pos="0" algn="l"/>
              </a:tabLst>
            </a:pPr>
            <a:r>
              <a:rPr lang="en-IN" sz="2600" b="0" strike="noStrike" spc="-1" dirty="0">
                <a:solidFill>
                  <a:srgbClr val="FFFFFF"/>
                </a:solidFill>
                <a:latin typeface="Arial"/>
              </a:rPr>
              <a:t>Conducted 50+ training both online &amp; offline mode &amp; 20+ corporate training inside &amp; outside organization where employed over </a:t>
            </a:r>
            <a:r>
              <a:rPr lang="en-IN" sz="2600" b="1" strike="noStrike" spc="-1" dirty="0">
                <a:solidFill>
                  <a:srgbClr val="FFFFFF"/>
                </a:solidFill>
                <a:latin typeface="Arial"/>
              </a:rPr>
              <a:t>12+  years.</a:t>
            </a:r>
            <a:endParaRPr lang="en-US" sz="2600" b="1" strike="noStrike" spc="-1" dirty="0">
              <a:latin typeface="Arial"/>
            </a:endParaRPr>
          </a:p>
          <a:p>
            <a:pPr marL="469800" indent="-457200">
              <a:lnSpc>
                <a:spcPct val="114000"/>
              </a:lnSpc>
              <a:buFont typeface="Arial" panose="020B0604020202020204" pitchFamily="34" charset="0"/>
              <a:buChar char="•"/>
              <a:tabLst>
                <a:tab pos="0" algn="l"/>
              </a:tabLst>
            </a:pPr>
            <a:r>
              <a:rPr lang="en-IN" sz="2600" b="0" strike="noStrike" spc="-1" dirty="0">
                <a:solidFill>
                  <a:srgbClr val="FFFFFF"/>
                </a:solidFill>
                <a:latin typeface="Arial"/>
                <a:ea typeface="Arial"/>
              </a:rPr>
              <a:t>I am part of a dynamic group delivering high  engagement, outcome-centric training for  </a:t>
            </a:r>
            <a:r>
              <a:rPr lang="en-IN" sz="2600" b="0" strike="noStrike" spc="-1" dirty="0" err="1">
                <a:solidFill>
                  <a:srgbClr val="FFFFFF"/>
                </a:solidFill>
                <a:latin typeface="Arial"/>
                <a:ea typeface="Arial"/>
              </a:rPr>
              <a:t>SimpliLearn</a:t>
            </a:r>
            <a:endParaRPr lang="en-US" sz="2600" b="0" strike="noStrike" spc="-1" dirty="0">
              <a:latin typeface="Arial"/>
            </a:endParaRPr>
          </a:p>
        </p:txBody>
      </p:sp>
      <p:sp>
        <p:nvSpPr>
          <p:cNvPr id="264" name="CustomShape 26"/>
          <p:cNvSpPr/>
          <p:nvPr/>
        </p:nvSpPr>
        <p:spPr>
          <a:xfrm>
            <a:off x="658440" y="1911240"/>
            <a:ext cx="3724920" cy="76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tabLst>
                <a:tab pos="0" algn="l"/>
              </a:tabLst>
            </a:pPr>
            <a:r>
              <a:rPr lang="en-IN" sz="3300" b="0" strike="noStrike" spc="-1" dirty="0">
                <a:solidFill>
                  <a:srgbClr val="F6EFF1"/>
                </a:solidFill>
                <a:latin typeface="Arial"/>
                <a:ea typeface="Arial"/>
              </a:rPr>
              <a:t>Ritam Mukherjee</a:t>
            </a:r>
            <a:endParaRPr lang="en-US" sz="3300" b="0" strike="noStrike" spc="-1" dirty="0">
              <a:latin typeface="Arial"/>
            </a:endParaRPr>
          </a:p>
        </p:txBody>
      </p:sp>
      <p:sp>
        <p:nvSpPr>
          <p:cNvPr id="265" name="CustomShape 27"/>
          <p:cNvSpPr/>
          <p:nvPr/>
        </p:nvSpPr>
        <p:spPr>
          <a:xfrm>
            <a:off x="5300280" y="1599480"/>
            <a:ext cx="3028680" cy="2870280"/>
          </a:xfrm>
          <a:prstGeom prst="rect">
            <a:avLst/>
          </a:prstGeom>
          <a:solidFill>
            <a:srgbClr val="01A6DB"/>
          </a:solidFill>
          <a:ln w="0">
            <a:noFill/>
          </a:ln>
          <a:effectLst>
            <a:outerShdw blurRad="304800" dist="227908" dir="5345695" sx="94000" sy="94000" algn="t" rotWithShape="0">
              <a:srgbClr val="000000"/>
            </a:outerShdw>
          </a:effectLst>
        </p:spPr>
        <p:style>
          <a:lnRef idx="0">
            <a:scrgbClr r="0" g="0" b="0"/>
          </a:lnRef>
          <a:fillRef idx="0">
            <a:scrgbClr r="0" g="0" b="0"/>
          </a:fillRef>
          <a:effectRef idx="0">
            <a:scrgbClr r="0" g="0" b="0"/>
          </a:effectRef>
          <a:fontRef idx="minor"/>
        </p:style>
      </p:sp>
      <p:sp>
        <p:nvSpPr>
          <p:cNvPr id="266" name="CustomShape 28"/>
          <p:cNvSpPr/>
          <p:nvPr/>
        </p:nvSpPr>
        <p:spPr>
          <a:xfrm>
            <a:off x="6131520" y="2947680"/>
            <a:ext cx="2056680" cy="368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tabLst>
                <a:tab pos="0" algn="l"/>
              </a:tabLst>
            </a:pPr>
            <a:r>
              <a:rPr lang="en-IN" sz="1800" b="0" strike="noStrike" spc="-1">
                <a:solidFill>
                  <a:srgbClr val="000000"/>
                </a:solidFill>
                <a:latin typeface="Arial"/>
                <a:ea typeface="Arial"/>
              </a:rPr>
              <a:t>Your Photo</a:t>
            </a:r>
            <a:endParaRPr lang="en-US" sz="1800" b="0" strike="noStrike" spc="-1">
              <a:latin typeface="Arial"/>
            </a:endParaRPr>
          </a:p>
        </p:txBody>
      </p:sp>
      <p:pic>
        <p:nvPicPr>
          <p:cNvPr id="3" name="Picture 2">
            <a:extLst>
              <a:ext uri="{FF2B5EF4-FFF2-40B4-BE49-F238E27FC236}">
                <a16:creationId xmlns:a16="http://schemas.microsoft.com/office/drawing/2014/main" id="{3135A3D7-026B-4E7E-A9CB-4B76EDFEE7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2481" y="1366199"/>
            <a:ext cx="3171738" cy="3195789"/>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3" presetClass="entr" presetSubtype="16" fill="hold" nodeType="withEffect">
                                  <p:stCondLst>
                                    <p:cond delay="500"/>
                                  </p:stCondLst>
                                  <p:childTnLst>
                                    <p:set>
                                      <p:cBhvr>
                                        <p:cTn id="6" dur="1" fill="hold">
                                          <p:stCondLst>
                                            <p:cond delay="0"/>
                                          </p:stCondLst>
                                        </p:cTn>
                                        <p:tgtEl>
                                          <p:spTgt spid="253"/>
                                        </p:tgtEl>
                                        <p:attrNameLst>
                                          <p:attrName>style.visibility</p:attrName>
                                        </p:attrNameLst>
                                      </p:cBhvr>
                                      <p:to>
                                        <p:strVal val="visible"/>
                                      </p:to>
                                    </p:set>
                                    <p:anim calcmode="lin" valueType="num">
                                      <p:cBhvr additive="repl">
                                        <p:cTn id="7" dur="500"/>
                                        <p:tgtEl>
                                          <p:spTgt spid="253"/>
                                        </p:tgtEl>
                                        <p:attrNameLst>
                                          <p:attrName>ppt_w</p:attrName>
                                        </p:attrNameLst>
                                      </p:cBhvr>
                                      <p:tavLst>
                                        <p:tav tm="0">
                                          <p:val>
                                            <p:strVal val="0"/>
                                          </p:val>
                                        </p:tav>
                                        <p:tav tm="100000">
                                          <p:val>
                                            <p:strVal val="#ppt_w"/>
                                          </p:val>
                                        </p:tav>
                                      </p:tavLst>
                                    </p:anim>
                                    <p:anim calcmode="lin" valueType="num">
                                      <p:cBhvr additive="repl">
                                        <p:cTn id="8" dur="500"/>
                                        <p:tgtEl>
                                          <p:spTgt spid="25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1500"/>
                                  </p:stCondLst>
                                  <p:childTnLst>
                                    <p:set>
                                      <p:cBhvr>
                                        <p:cTn id="10" dur="1" fill="hold">
                                          <p:stCondLst>
                                            <p:cond delay="0"/>
                                          </p:stCondLst>
                                        </p:cTn>
                                        <p:tgtEl>
                                          <p:spTgt spid="259"/>
                                        </p:tgtEl>
                                        <p:attrNameLst>
                                          <p:attrName>style.visibility</p:attrName>
                                        </p:attrNameLst>
                                      </p:cBhvr>
                                      <p:to>
                                        <p:strVal val="visible"/>
                                      </p:to>
                                    </p:set>
                                    <p:anim calcmode="lin" valueType="num">
                                      <p:cBhvr additive="repl">
                                        <p:cTn id="11" dur="500"/>
                                        <p:tgtEl>
                                          <p:spTgt spid="259"/>
                                        </p:tgtEl>
                                        <p:attrNameLst>
                                          <p:attrName>ppt_w</p:attrName>
                                        </p:attrNameLst>
                                      </p:cBhvr>
                                      <p:tavLst>
                                        <p:tav tm="0">
                                          <p:val>
                                            <p:strVal val="0"/>
                                          </p:val>
                                        </p:tav>
                                        <p:tav tm="100000">
                                          <p:val>
                                            <p:strVal val="#ppt_w"/>
                                          </p:val>
                                        </p:tav>
                                      </p:tavLst>
                                    </p:anim>
                                    <p:anim calcmode="lin" valueType="num">
                                      <p:cBhvr additive="repl">
                                        <p:cTn id="12" dur="500"/>
                                        <p:tgtEl>
                                          <p:spTgt spid="259"/>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250"/>
                                  </p:stCondLst>
                                  <p:childTnLst>
                                    <p:set>
                                      <p:cBhvr>
                                        <p:cTn id="16" dur="1" fill="hold">
                                          <p:stCondLst>
                                            <p:cond delay="0"/>
                                          </p:stCondLst>
                                        </p:cTn>
                                        <p:tgtEl>
                                          <p:spTgt spid="264">
                                            <p:txEl>
                                              <p:pRg st="0" end="0"/>
                                            </p:txEl>
                                          </p:spTgt>
                                        </p:tgtEl>
                                        <p:attrNameLst>
                                          <p:attrName>style.visibility</p:attrName>
                                        </p:attrNameLst>
                                      </p:cBhvr>
                                      <p:to>
                                        <p:strVal val="visible"/>
                                      </p:to>
                                    </p:set>
                                  </p:childTnLst>
                                </p:cTn>
                              </p:par>
                              <p:par>
                                <p:cTn id="17" presetID="10" presetClass="entr" fill="hold" nodeType="withEffect">
                                  <p:stCondLst>
                                    <p:cond delay="500"/>
                                  </p:stCondLst>
                                  <p:childTnLst>
                                    <p:set>
                                      <p:cBhvr>
                                        <p:cTn id="18" dur="1" fill="hold">
                                          <p:stCondLst>
                                            <p:cond delay="0"/>
                                          </p:stCondLst>
                                        </p:cTn>
                                        <p:tgtEl>
                                          <p:spTgt spid="251"/>
                                        </p:tgtEl>
                                        <p:attrNameLst>
                                          <p:attrName>style.visibility</p:attrName>
                                        </p:attrNameLst>
                                      </p:cBhvr>
                                      <p:to>
                                        <p:strVal val="visible"/>
                                      </p:to>
                                    </p:set>
                                    <p:animEffect transition="in" filter="fade">
                                      <p:cBhvr additive="repl">
                                        <p:cTn id="19" dur="500"/>
                                        <p:tgtEl>
                                          <p:spTgt spid="251"/>
                                        </p:tgtEl>
                                      </p:cBhvr>
                                    </p:animEffect>
                                  </p:childTnLst>
                                </p:cTn>
                              </p:par>
                              <p:par>
                                <p:cTn id="20" presetID="10" presetClass="entr" fill="hold" nodeType="withEffect">
                                  <p:stCondLst>
                                    <p:cond delay="1500"/>
                                  </p:stCondLst>
                                  <p:childTnLst>
                                    <p:set>
                                      <p:cBhvr>
                                        <p:cTn id="21" dur="1" fill="hold">
                                          <p:stCondLst>
                                            <p:cond delay="0"/>
                                          </p:stCondLst>
                                        </p:cTn>
                                        <p:tgtEl>
                                          <p:spTgt spid="252"/>
                                        </p:tgtEl>
                                        <p:attrNameLst>
                                          <p:attrName>style.visibility</p:attrName>
                                        </p:attrNameLst>
                                      </p:cBhvr>
                                      <p:to>
                                        <p:strVal val="visible"/>
                                      </p:to>
                                    </p:set>
                                    <p:animEffect transition="in" filter="fade">
                                      <p:cBhvr additive="repl">
                                        <p:cTn id="22" dur="500"/>
                                        <p:tgtEl>
                                          <p:spTgt spid="252"/>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iterate type="wd">
                                    <p:tmPct val="10000"/>
                                  </p:iterate>
                                  <p:childTnLst>
                                    <p:set>
                                      <p:cBhvr>
                                        <p:cTn id="26" dur="1" fill="hold">
                                          <p:stCondLst>
                                            <p:cond delay="0"/>
                                          </p:stCondLst>
                                        </p:cTn>
                                        <p:tgtEl>
                                          <p:spTgt spid="263">
                                            <p:txEl>
                                              <p:pRg st="1" end="1"/>
                                            </p:txEl>
                                          </p:spTgt>
                                        </p:tgtEl>
                                        <p:attrNameLst>
                                          <p:attrName>style.visibility</p:attrName>
                                        </p:attrNameLst>
                                      </p:cBhvr>
                                      <p:to>
                                        <p:strVal val="visible"/>
                                      </p:to>
                                    </p:set>
                                    <p:anim calcmode="lin" valueType="num">
                                      <p:cBhvr additive="base">
                                        <p:cTn id="27" dur="500" fill="hold"/>
                                        <p:tgtEl>
                                          <p:spTgt spid="263">
                                            <p:txEl>
                                              <p:pRg st="1" end="1"/>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63">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5"/>
                                            </p:cond>
                                          </p:stCondLst>
                                          <p:endCondLst>
                                            <p:cond evt="onStopAudio" delay="0">
                                              <p:tgtEl>
                                                <p:sldTgt/>
                                              </p:tgtEl>
                                            </p:cond>
                                          </p:endCondLst>
                                        </p:cTn>
                                        <p:tgtEl>
                                          <p:sndTgt r:embed="rId3" name="type.wav"/>
                                        </p:tgtEl>
                                      </p:cMediaNode>
                                    </p:audio>
                                  </p:subTnLst>
                                </p:cTn>
                              </p:par>
                              <p:par>
                                <p:cTn id="29" presetID="2" presetClass="entr" presetSubtype="8" fill="hold" nodeType="withEffect">
                                  <p:stCondLst>
                                    <p:cond delay="0"/>
                                  </p:stCondLst>
                                  <p:iterate type="wd">
                                    <p:tmPct val="10000"/>
                                  </p:iterate>
                                  <p:childTnLst>
                                    <p:set>
                                      <p:cBhvr>
                                        <p:cTn id="30" dur="1" fill="hold">
                                          <p:stCondLst>
                                            <p:cond delay="0"/>
                                          </p:stCondLst>
                                        </p:cTn>
                                        <p:tgtEl>
                                          <p:spTgt spid="263">
                                            <p:txEl>
                                              <p:pRg st="3" end="3"/>
                                            </p:txEl>
                                          </p:spTgt>
                                        </p:tgtEl>
                                        <p:attrNameLst>
                                          <p:attrName>style.visibility</p:attrName>
                                        </p:attrNameLst>
                                      </p:cBhvr>
                                      <p:to>
                                        <p:strVal val="visible"/>
                                      </p:to>
                                    </p:set>
                                    <p:anim calcmode="lin" valueType="num">
                                      <p:cBhvr additive="base">
                                        <p:cTn id="31" dur="500" fill="hold"/>
                                        <p:tgtEl>
                                          <p:spTgt spid="263">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63">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type.wav"/>
                                        </p:tgtEl>
                                      </p:cMediaNode>
                                    </p:audio>
                                  </p:subTnLst>
                                </p:cTn>
                              </p:par>
                              <p:par>
                                <p:cTn id="33" presetID="2" presetClass="entr" presetSubtype="8" fill="hold" nodeType="withEffect">
                                  <p:stCondLst>
                                    <p:cond delay="0"/>
                                  </p:stCondLst>
                                  <p:iterate type="wd">
                                    <p:tmPct val="10000"/>
                                  </p:iterate>
                                  <p:childTnLst>
                                    <p:set>
                                      <p:cBhvr>
                                        <p:cTn id="34" dur="1" fill="hold">
                                          <p:stCondLst>
                                            <p:cond delay="0"/>
                                          </p:stCondLst>
                                        </p:cTn>
                                        <p:tgtEl>
                                          <p:spTgt spid="263">
                                            <p:txEl>
                                              <p:pRg st="5" end="5"/>
                                            </p:txEl>
                                          </p:spTgt>
                                        </p:tgtEl>
                                        <p:attrNameLst>
                                          <p:attrName>style.visibility</p:attrName>
                                        </p:attrNameLst>
                                      </p:cBhvr>
                                      <p:to>
                                        <p:strVal val="visible"/>
                                      </p:to>
                                    </p:set>
                                    <p:anim calcmode="lin" valueType="num">
                                      <p:cBhvr additive="base">
                                        <p:cTn id="35" dur="500" fill="hold"/>
                                        <p:tgtEl>
                                          <p:spTgt spid="263">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263">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3" name="type.wav"/>
                                        </p:tgtEl>
                                      </p:cMediaNode>
                                    </p:audio>
                                  </p:subTnLst>
                                </p:cTn>
                              </p:par>
                              <p:par>
                                <p:cTn id="37" presetID="2" presetClass="entr" presetSubtype="8" fill="hold" nodeType="withEffect">
                                  <p:stCondLst>
                                    <p:cond delay="0"/>
                                  </p:stCondLst>
                                  <p:iterate type="wd">
                                    <p:tmPct val="10000"/>
                                  </p:iterate>
                                  <p:childTnLst>
                                    <p:set>
                                      <p:cBhvr>
                                        <p:cTn id="38" dur="1" fill="hold">
                                          <p:stCondLst>
                                            <p:cond delay="0"/>
                                          </p:stCondLst>
                                        </p:cTn>
                                        <p:tgtEl>
                                          <p:spTgt spid="263">
                                            <p:txEl>
                                              <p:pRg st="6" end="6"/>
                                            </p:txEl>
                                          </p:spTgt>
                                        </p:tgtEl>
                                        <p:attrNameLst>
                                          <p:attrName>style.visibility</p:attrName>
                                        </p:attrNameLst>
                                      </p:cBhvr>
                                      <p:to>
                                        <p:strVal val="visible"/>
                                      </p:to>
                                    </p:set>
                                    <p:anim calcmode="lin" valueType="num">
                                      <p:cBhvr additive="base">
                                        <p:cTn id="39" dur="500" fill="hold"/>
                                        <p:tgtEl>
                                          <p:spTgt spid="263">
                                            <p:txEl>
                                              <p:pRg st="6" end="6"/>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263">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7"/>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Top Corners Rounded 10">
            <a:extLst>
              <a:ext uri="{FF2B5EF4-FFF2-40B4-BE49-F238E27FC236}">
                <a16:creationId xmlns:a16="http://schemas.microsoft.com/office/drawing/2014/main" id="{415C3B9F-0F7A-4E51-8C92-C151687E3FFD}"/>
              </a:ext>
            </a:extLst>
          </p:cNvPr>
          <p:cNvSpPr/>
          <p:nvPr/>
        </p:nvSpPr>
        <p:spPr>
          <a:xfrm rot="16200000">
            <a:off x="25004753" y="-4334795"/>
            <a:ext cx="9655814" cy="18577499"/>
          </a:xfrm>
          <a:prstGeom prst="round2SameRect">
            <a:avLst>
              <a:gd name="adj1" fmla="val 4080"/>
              <a:gd name="adj2" fmla="val 0"/>
            </a:avLst>
          </a:prstGeom>
          <a:solidFill>
            <a:srgbClr val="434552"/>
          </a:solidFill>
          <a:ln>
            <a:noFill/>
          </a:ln>
          <a:effectLst>
            <a:outerShdw blurRad="2032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7" name="TextBox 7"/>
          <p:cNvSpPr txBox="1"/>
          <p:nvPr/>
        </p:nvSpPr>
        <p:spPr>
          <a:xfrm>
            <a:off x="-5277326" y="796185"/>
            <a:ext cx="22365811" cy="854465"/>
          </a:xfrm>
          <a:prstGeom prst="rect">
            <a:avLst/>
          </a:prstGeom>
        </p:spPr>
        <p:txBody>
          <a:bodyPr wrap="square" lIns="0" tIns="0" rIns="0" bIns="0" rtlCol="0" anchor="t">
            <a:spAutoFit/>
          </a:bodyPr>
          <a:lstStyle/>
          <a:p>
            <a:pPr>
              <a:lnSpc>
                <a:spcPts val="7305"/>
              </a:lnSpc>
            </a:pPr>
            <a:r>
              <a:rPr lang="en-US" sz="5218" dirty="0">
                <a:solidFill>
                  <a:srgbClr val="E76E3C"/>
                </a:solidFill>
                <a:latin typeface="Bebas Neue Cyrillic"/>
              </a:rPr>
              <a:t>Concurrency </a:t>
            </a:r>
            <a:r>
              <a:rPr lang="en-US" sz="5218" dirty="0">
                <a:solidFill>
                  <a:srgbClr val="1D1C24"/>
                </a:solidFill>
                <a:latin typeface="Bebas Neue Cyrillic"/>
              </a:rPr>
              <a:t>In JAVA</a:t>
            </a:r>
          </a:p>
        </p:txBody>
      </p:sp>
      <p:sp>
        <p:nvSpPr>
          <p:cNvPr id="9" name="TextBox 9"/>
          <p:cNvSpPr txBox="1"/>
          <p:nvPr/>
        </p:nvSpPr>
        <p:spPr>
          <a:xfrm>
            <a:off x="999242" y="1980179"/>
            <a:ext cx="559864" cy="448841"/>
          </a:xfrm>
          <a:prstGeom prst="rect">
            <a:avLst/>
          </a:prstGeom>
        </p:spPr>
        <p:txBody>
          <a:bodyPr lIns="0" tIns="0" rIns="0" bIns="0" rtlCol="0" anchor="t">
            <a:spAutoFit/>
          </a:bodyPr>
          <a:lstStyle/>
          <a:p>
            <a:pPr>
              <a:lnSpc>
                <a:spcPts val="3518"/>
              </a:lnSpc>
            </a:pPr>
            <a:r>
              <a:rPr lang="en-US" sz="3518" dirty="0">
                <a:solidFill>
                  <a:srgbClr val="1D1C24"/>
                </a:solidFill>
                <a:latin typeface="HK Grotesk Light Bold"/>
              </a:rPr>
              <a:t>01</a:t>
            </a:r>
          </a:p>
        </p:txBody>
      </p:sp>
      <p:sp>
        <p:nvSpPr>
          <p:cNvPr id="10" name="TextBox 10"/>
          <p:cNvSpPr txBox="1"/>
          <p:nvPr/>
        </p:nvSpPr>
        <p:spPr>
          <a:xfrm>
            <a:off x="14072870" y="10513166"/>
            <a:ext cx="5695731" cy="596382"/>
          </a:xfrm>
          <a:prstGeom prst="rect">
            <a:avLst/>
          </a:prstGeom>
        </p:spPr>
        <p:txBody>
          <a:bodyPr lIns="0" tIns="0" rIns="0" bIns="0" rtlCol="0" anchor="t">
            <a:spAutoFit/>
          </a:bodyPr>
          <a:lstStyle/>
          <a:p>
            <a:pPr>
              <a:lnSpc>
                <a:spcPts val="2374"/>
              </a:lnSpc>
            </a:pPr>
            <a:r>
              <a:rPr lang="en-US" sz="1979" dirty="0">
                <a:solidFill>
                  <a:srgbClr val="1D1C24"/>
                </a:solidFill>
                <a:latin typeface="HK Grotesk Light"/>
              </a:rPr>
              <a:t>BUILDING BRAINSTORM @ 221B BAKER STREET</a:t>
            </a:r>
          </a:p>
        </p:txBody>
      </p:sp>
      <p:sp>
        <p:nvSpPr>
          <p:cNvPr id="8" name="TextBox 8"/>
          <p:cNvSpPr txBox="1"/>
          <p:nvPr/>
        </p:nvSpPr>
        <p:spPr>
          <a:xfrm>
            <a:off x="2403882" y="1214901"/>
            <a:ext cx="5653106" cy="862480"/>
          </a:xfrm>
          <a:prstGeom prst="rect">
            <a:avLst/>
          </a:prstGeom>
        </p:spPr>
        <p:txBody>
          <a:bodyPr lIns="0" tIns="0" rIns="0" bIns="0" rtlCol="0" anchor="t">
            <a:spAutoFit/>
          </a:bodyPr>
          <a:lstStyle/>
          <a:p>
            <a:pPr>
              <a:lnSpc>
                <a:spcPts val="7915"/>
              </a:lnSpc>
            </a:pPr>
            <a:r>
              <a:rPr lang="en-US" sz="3518" dirty="0">
                <a:solidFill>
                  <a:schemeClr val="bg1">
                    <a:lumMod val="75000"/>
                  </a:schemeClr>
                </a:solidFill>
                <a:latin typeface="HK Grotesk Light"/>
              </a:rPr>
              <a:t>Processing Components</a:t>
            </a:r>
          </a:p>
        </p:txBody>
      </p:sp>
      <p:pic>
        <p:nvPicPr>
          <p:cNvPr id="15" name="Picture 14">
            <a:extLst>
              <a:ext uri="{FF2B5EF4-FFF2-40B4-BE49-F238E27FC236}">
                <a16:creationId xmlns:a16="http://schemas.microsoft.com/office/drawing/2014/main" id="{5F59FF0D-D39A-443C-BDEB-3694150FF666}"/>
              </a:ext>
            </a:extLst>
          </p:cNvPr>
          <p:cNvPicPr>
            <a:picLocks noChangeAspect="1"/>
          </p:cNvPicPr>
          <p:nvPr/>
        </p:nvPicPr>
        <p:blipFill rotWithShape="1">
          <a:blip r:embed="rId4">
            <a:extLst>
              <a:ext uri="{28A0092B-C50C-407E-A947-70E740481C1C}">
                <a14:useLocalDpi xmlns:a14="http://schemas.microsoft.com/office/drawing/2010/main" val="0"/>
              </a:ext>
            </a:extLst>
          </a:blip>
          <a:srcRect l="10668" t="11511" b="13822"/>
          <a:stretch/>
        </p:blipFill>
        <p:spPr>
          <a:xfrm>
            <a:off x="3601985" y="12691507"/>
            <a:ext cx="2104501" cy="175910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6" name="TextBox 15">
            <a:extLst>
              <a:ext uri="{FF2B5EF4-FFF2-40B4-BE49-F238E27FC236}">
                <a16:creationId xmlns:a16="http://schemas.microsoft.com/office/drawing/2014/main" id="{97F33EFE-75E2-4E52-85D3-6D92F177E9A5}"/>
              </a:ext>
            </a:extLst>
          </p:cNvPr>
          <p:cNvSpPr txBox="1"/>
          <p:nvPr/>
        </p:nvSpPr>
        <p:spPr>
          <a:xfrm>
            <a:off x="6450065" y="13465119"/>
            <a:ext cx="8805038" cy="701474"/>
          </a:xfrm>
          <a:prstGeom prst="rect">
            <a:avLst/>
          </a:prstGeom>
          <a:noFill/>
        </p:spPr>
        <p:txBody>
          <a:bodyPr wrap="square" rtlCol="0">
            <a:spAutoFit/>
          </a:bodyPr>
          <a:lstStyle/>
          <a:p>
            <a:r>
              <a:rPr lang="en-IN" sz="1979" dirty="0"/>
              <a:t>Email: </a:t>
            </a:r>
            <a:r>
              <a:rPr lang="en-IN" sz="1979" dirty="0">
                <a:hlinkClick r:id="rId5"/>
              </a:rPr>
              <a:t>visual.learn@gmail.com</a:t>
            </a:r>
            <a:endParaRPr lang="en-IN" sz="1979" dirty="0"/>
          </a:p>
          <a:p>
            <a:r>
              <a:rPr lang="en-IN" sz="1979" dirty="0"/>
              <a:t>Ph no: +91 8334949911.</a:t>
            </a:r>
          </a:p>
        </p:txBody>
      </p:sp>
      <p:pic>
        <p:nvPicPr>
          <p:cNvPr id="2050" name="Picture 2">
            <a:extLst>
              <a:ext uri="{FF2B5EF4-FFF2-40B4-BE49-F238E27FC236}">
                <a16:creationId xmlns:a16="http://schemas.microsoft.com/office/drawing/2014/main" id="{405184F8-7ED4-4A82-AA93-D5D34BB4E38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1790" t="13875" r="389" b="27094"/>
          <a:stretch/>
        </p:blipFill>
        <p:spPr bwMode="auto">
          <a:xfrm>
            <a:off x="9819446" y="228519"/>
            <a:ext cx="1045617" cy="1002382"/>
          </a:xfrm>
          <a:prstGeom prst="rect">
            <a:avLst/>
          </a:prstGeom>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2D739D1-B119-4867-9429-EBA05A48A26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8530" b="16249"/>
          <a:stretch/>
        </p:blipFill>
        <p:spPr bwMode="auto">
          <a:xfrm>
            <a:off x="7120204" y="2522748"/>
            <a:ext cx="6146410" cy="84049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4C3F7488-B6AC-4C05-9E60-E29BD09BC4F3}"/>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0019" b="38854"/>
          <a:stretch/>
        </p:blipFill>
        <p:spPr bwMode="auto">
          <a:xfrm>
            <a:off x="8322181" y="4238819"/>
            <a:ext cx="9277204" cy="84049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12DC3E27-FE4A-416A-9FE6-E4098CD33ED9}"/>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2130" b="45174"/>
          <a:stretch/>
        </p:blipFill>
        <p:spPr bwMode="auto">
          <a:xfrm>
            <a:off x="6978845" y="6410017"/>
            <a:ext cx="11057255" cy="84049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48DFC5A2-A502-4A7D-994D-7CE40D649C6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0591"/>
          <a:stretch/>
        </p:blipFill>
        <p:spPr bwMode="auto">
          <a:xfrm>
            <a:off x="5528627" y="8010898"/>
            <a:ext cx="3937053" cy="84049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AA99D139-731C-4D3F-AFCB-2BF731FED317}"/>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22681"/>
          <a:stretch/>
        </p:blipFill>
        <p:spPr bwMode="auto">
          <a:xfrm>
            <a:off x="11727801" y="7903033"/>
            <a:ext cx="5622865" cy="106867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Arrow Connector 52">
            <a:extLst>
              <a:ext uri="{FF2B5EF4-FFF2-40B4-BE49-F238E27FC236}">
                <a16:creationId xmlns:a16="http://schemas.microsoft.com/office/drawing/2014/main" id="{B1A0D741-CAA6-4E0C-9A6B-88F5944CC74A}"/>
              </a:ext>
            </a:extLst>
          </p:cNvPr>
          <p:cNvCxnSpPr>
            <a:cxnSpLocks/>
          </p:cNvCxnSpPr>
          <p:nvPr/>
        </p:nvCxnSpPr>
        <p:spPr>
          <a:xfrm flipH="1">
            <a:off x="6231321" y="7082197"/>
            <a:ext cx="1378454" cy="9822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A7BB249-1389-4DE9-BFE9-A1B5616BBDE2}"/>
              </a:ext>
            </a:extLst>
          </p:cNvPr>
          <p:cNvCxnSpPr>
            <a:cxnSpLocks/>
          </p:cNvCxnSpPr>
          <p:nvPr/>
        </p:nvCxnSpPr>
        <p:spPr>
          <a:xfrm>
            <a:off x="7529711" y="7250511"/>
            <a:ext cx="0" cy="7603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AA7EDE4-C5EC-4EA9-BB31-7CFDE817D3FF}"/>
              </a:ext>
            </a:extLst>
          </p:cNvPr>
          <p:cNvCxnSpPr>
            <a:cxnSpLocks/>
          </p:cNvCxnSpPr>
          <p:nvPr/>
        </p:nvCxnSpPr>
        <p:spPr>
          <a:xfrm>
            <a:off x="7742061" y="7225539"/>
            <a:ext cx="1234819" cy="7853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69" name="Rectangle 2068">
            <a:extLst>
              <a:ext uri="{FF2B5EF4-FFF2-40B4-BE49-F238E27FC236}">
                <a16:creationId xmlns:a16="http://schemas.microsoft.com/office/drawing/2014/main" id="{029D998E-9BCB-460A-85B3-CFD32E186240}"/>
              </a:ext>
            </a:extLst>
          </p:cNvPr>
          <p:cNvSpPr/>
          <p:nvPr/>
        </p:nvSpPr>
        <p:spPr>
          <a:xfrm>
            <a:off x="13570267" y="5068305"/>
            <a:ext cx="4272724" cy="259210"/>
          </a:xfrm>
          <a:prstGeom prst="rect">
            <a:avLst/>
          </a:prstGeom>
          <a:solidFill>
            <a:srgbClr val="434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979"/>
          </a:p>
        </p:txBody>
      </p:sp>
      <p:cxnSp>
        <p:nvCxnSpPr>
          <p:cNvPr id="67" name="Straight Arrow Connector 66">
            <a:extLst>
              <a:ext uri="{FF2B5EF4-FFF2-40B4-BE49-F238E27FC236}">
                <a16:creationId xmlns:a16="http://schemas.microsoft.com/office/drawing/2014/main" id="{62B8B160-1737-4BFE-AABC-9CE04C33D4E5}"/>
              </a:ext>
            </a:extLst>
          </p:cNvPr>
          <p:cNvCxnSpPr>
            <a:cxnSpLocks/>
          </p:cNvCxnSpPr>
          <p:nvPr/>
        </p:nvCxnSpPr>
        <p:spPr>
          <a:xfrm>
            <a:off x="17004718" y="5924935"/>
            <a:ext cx="0" cy="5674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AE4AB1F-CB52-4966-9084-FFBF34D83FB9}"/>
              </a:ext>
            </a:extLst>
          </p:cNvPr>
          <p:cNvCxnSpPr>
            <a:cxnSpLocks/>
          </p:cNvCxnSpPr>
          <p:nvPr/>
        </p:nvCxnSpPr>
        <p:spPr>
          <a:xfrm>
            <a:off x="10067116" y="3681977"/>
            <a:ext cx="553007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67794DC-C4CA-435F-AFE2-BEA1648F62A0}"/>
              </a:ext>
            </a:extLst>
          </p:cNvPr>
          <p:cNvCxnSpPr>
            <a:cxnSpLocks/>
          </p:cNvCxnSpPr>
          <p:nvPr/>
        </p:nvCxnSpPr>
        <p:spPr>
          <a:xfrm>
            <a:off x="10067116" y="3681977"/>
            <a:ext cx="0" cy="5674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9859E01-6F05-4522-89BB-3E1AF3BE164A}"/>
              </a:ext>
            </a:extLst>
          </p:cNvPr>
          <p:cNvCxnSpPr>
            <a:cxnSpLocks/>
          </p:cNvCxnSpPr>
          <p:nvPr/>
        </p:nvCxnSpPr>
        <p:spPr>
          <a:xfrm>
            <a:off x="12960783" y="3663719"/>
            <a:ext cx="0" cy="5674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77ED523-2AF5-4A5C-8DFF-3C58C267175E}"/>
              </a:ext>
            </a:extLst>
          </p:cNvPr>
          <p:cNvCxnSpPr>
            <a:cxnSpLocks/>
          </p:cNvCxnSpPr>
          <p:nvPr/>
        </p:nvCxnSpPr>
        <p:spPr>
          <a:xfrm>
            <a:off x="15597188" y="3663719"/>
            <a:ext cx="0" cy="5026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B38ECE6-88B0-4FE8-8B69-A2442FE01117}"/>
              </a:ext>
            </a:extLst>
          </p:cNvPr>
          <p:cNvCxnSpPr>
            <a:cxnSpLocks/>
          </p:cNvCxnSpPr>
          <p:nvPr/>
        </p:nvCxnSpPr>
        <p:spPr>
          <a:xfrm>
            <a:off x="7577219" y="1900931"/>
            <a:ext cx="553007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F81690E-1093-41D2-931C-BBA24EC54706}"/>
              </a:ext>
            </a:extLst>
          </p:cNvPr>
          <p:cNvCxnSpPr>
            <a:cxnSpLocks/>
          </p:cNvCxnSpPr>
          <p:nvPr/>
        </p:nvCxnSpPr>
        <p:spPr>
          <a:xfrm>
            <a:off x="13067665" y="1900931"/>
            <a:ext cx="0" cy="5674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E847D0D-3721-40D9-BBB0-8FE9833F5EB5}"/>
              </a:ext>
            </a:extLst>
          </p:cNvPr>
          <p:cNvCxnSpPr>
            <a:cxnSpLocks/>
          </p:cNvCxnSpPr>
          <p:nvPr/>
        </p:nvCxnSpPr>
        <p:spPr>
          <a:xfrm>
            <a:off x="7579027" y="1900931"/>
            <a:ext cx="0" cy="5674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B36883E6-E50E-431A-87AD-1D19A689FE9E}"/>
              </a:ext>
            </a:extLst>
          </p:cNvPr>
          <p:cNvCxnSpPr>
            <a:cxnSpLocks/>
          </p:cNvCxnSpPr>
          <p:nvPr/>
        </p:nvCxnSpPr>
        <p:spPr>
          <a:xfrm>
            <a:off x="7597922" y="5924935"/>
            <a:ext cx="942749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98F4D36-8FF7-4FC4-8B3A-3FDF824F1ED6}"/>
              </a:ext>
            </a:extLst>
          </p:cNvPr>
          <p:cNvCxnSpPr>
            <a:cxnSpLocks/>
          </p:cNvCxnSpPr>
          <p:nvPr/>
        </p:nvCxnSpPr>
        <p:spPr>
          <a:xfrm>
            <a:off x="7577219" y="5924935"/>
            <a:ext cx="0" cy="5674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11C38E4-F00C-47E8-946E-D60A6ADE1F92}"/>
              </a:ext>
            </a:extLst>
          </p:cNvPr>
          <p:cNvCxnSpPr>
            <a:cxnSpLocks/>
          </p:cNvCxnSpPr>
          <p:nvPr/>
        </p:nvCxnSpPr>
        <p:spPr>
          <a:xfrm>
            <a:off x="10470885" y="5924935"/>
            <a:ext cx="0" cy="5674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74FEF2A-E333-4BFB-9C0E-1EAABCE11897}"/>
              </a:ext>
            </a:extLst>
          </p:cNvPr>
          <p:cNvCxnSpPr>
            <a:cxnSpLocks/>
          </p:cNvCxnSpPr>
          <p:nvPr/>
        </p:nvCxnSpPr>
        <p:spPr>
          <a:xfrm>
            <a:off x="14072870" y="5924935"/>
            <a:ext cx="0" cy="5674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7356AB5-2A14-4432-8497-6D5C306E77D6}"/>
              </a:ext>
            </a:extLst>
          </p:cNvPr>
          <p:cNvCxnSpPr/>
          <p:nvPr/>
        </p:nvCxnSpPr>
        <p:spPr>
          <a:xfrm>
            <a:off x="12481295" y="5124495"/>
            <a:ext cx="0" cy="80044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E09635F-211D-474B-BE03-723DAF15BFA0}"/>
              </a:ext>
            </a:extLst>
          </p:cNvPr>
          <p:cNvCxnSpPr>
            <a:cxnSpLocks/>
          </p:cNvCxnSpPr>
          <p:nvPr/>
        </p:nvCxnSpPr>
        <p:spPr>
          <a:xfrm>
            <a:off x="12983898" y="3172239"/>
            <a:ext cx="0" cy="4720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BC9607E-8D63-4598-BDAB-8C172503AFBF}"/>
              </a:ext>
            </a:extLst>
          </p:cNvPr>
          <p:cNvCxnSpPr>
            <a:cxnSpLocks/>
          </p:cNvCxnSpPr>
          <p:nvPr/>
        </p:nvCxnSpPr>
        <p:spPr>
          <a:xfrm>
            <a:off x="14108639" y="7082197"/>
            <a:ext cx="0" cy="464949"/>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10CD1C3-A1B0-4000-9FFC-10366C0CEB9E}"/>
              </a:ext>
            </a:extLst>
          </p:cNvPr>
          <p:cNvCxnSpPr>
            <a:cxnSpLocks/>
          </p:cNvCxnSpPr>
          <p:nvPr/>
        </p:nvCxnSpPr>
        <p:spPr>
          <a:xfrm>
            <a:off x="10342253" y="1179738"/>
            <a:ext cx="0" cy="721194"/>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A74A4C58-B500-4438-84BD-EC71D21290DF}"/>
              </a:ext>
            </a:extLst>
          </p:cNvPr>
          <p:cNvGrpSpPr/>
          <p:nvPr/>
        </p:nvGrpSpPr>
        <p:grpSpPr>
          <a:xfrm>
            <a:off x="12216602" y="7547146"/>
            <a:ext cx="4741720" cy="567411"/>
            <a:chOff x="8873932" y="3314700"/>
            <a:chExt cx="5030514" cy="516154"/>
          </a:xfrm>
        </p:grpSpPr>
        <p:cxnSp>
          <p:nvCxnSpPr>
            <p:cNvPr id="92" name="Straight Connector 91">
              <a:extLst>
                <a:ext uri="{FF2B5EF4-FFF2-40B4-BE49-F238E27FC236}">
                  <a16:creationId xmlns:a16="http://schemas.microsoft.com/office/drawing/2014/main" id="{C2637F54-F487-4409-9031-B72FD4976327}"/>
                </a:ext>
              </a:extLst>
            </p:cNvPr>
            <p:cNvCxnSpPr>
              <a:cxnSpLocks/>
            </p:cNvCxnSpPr>
            <p:nvPr/>
          </p:nvCxnSpPr>
          <p:spPr>
            <a:xfrm>
              <a:off x="8873932" y="3314700"/>
              <a:ext cx="503051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A050F72D-EC5A-48B1-9155-A5AFD484EC77}"/>
                </a:ext>
              </a:extLst>
            </p:cNvPr>
            <p:cNvCxnSpPr>
              <a:cxnSpLocks/>
            </p:cNvCxnSpPr>
            <p:nvPr/>
          </p:nvCxnSpPr>
          <p:spPr>
            <a:xfrm>
              <a:off x="8873932" y="3314700"/>
              <a:ext cx="0" cy="5161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B9F723C-8D04-4B48-9965-18819F980291}"/>
                </a:ext>
              </a:extLst>
            </p:cNvPr>
            <p:cNvCxnSpPr>
              <a:cxnSpLocks/>
            </p:cNvCxnSpPr>
            <p:nvPr/>
          </p:nvCxnSpPr>
          <p:spPr>
            <a:xfrm>
              <a:off x="13904446" y="3314700"/>
              <a:ext cx="0" cy="4572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48D07A63-C257-4183-BBEA-175F8F506614}"/>
              </a:ext>
            </a:extLst>
          </p:cNvPr>
          <p:cNvSpPr txBox="1"/>
          <p:nvPr/>
        </p:nvSpPr>
        <p:spPr>
          <a:xfrm>
            <a:off x="5779929" y="2636657"/>
            <a:ext cx="1912160" cy="430759"/>
          </a:xfrm>
          <a:prstGeom prst="rect">
            <a:avLst/>
          </a:prstGeom>
          <a:noFill/>
        </p:spPr>
        <p:txBody>
          <a:bodyPr wrap="square" rtlCol="0">
            <a:spAutoFit/>
          </a:bodyPr>
          <a:lstStyle/>
          <a:p>
            <a:r>
              <a:rPr lang="en-IN" sz="2199" dirty="0">
                <a:solidFill>
                  <a:srgbClr val="FFC000"/>
                </a:solidFill>
              </a:rPr>
              <a:t>SOFTWARE</a:t>
            </a:r>
          </a:p>
        </p:txBody>
      </p:sp>
      <p:sp>
        <p:nvSpPr>
          <p:cNvPr id="103" name="TextBox 102">
            <a:extLst>
              <a:ext uri="{FF2B5EF4-FFF2-40B4-BE49-F238E27FC236}">
                <a16:creationId xmlns:a16="http://schemas.microsoft.com/office/drawing/2014/main" id="{AA59E81C-AAA4-4381-870B-637034BFD66F}"/>
              </a:ext>
            </a:extLst>
          </p:cNvPr>
          <p:cNvSpPr txBox="1"/>
          <p:nvPr/>
        </p:nvSpPr>
        <p:spPr>
          <a:xfrm>
            <a:off x="13906904" y="2777213"/>
            <a:ext cx="1817292" cy="430759"/>
          </a:xfrm>
          <a:prstGeom prst="rect">
            <a:avLst/>
          </a:prstGeom>
          <a:noFill/>
        </p:spPr>
        <p:txBody>
          <a:bodyPr wrap="none" rtlCol="0">
            <a:spAutoFit/>
          </a:bodyPr>
          <a:lstStyle/>
          <a:p>
            <a:r>
              <a:rPr lang="en-IN" sz="2199" dirty="0">
                <a:solidFill>
                  <a:srgbClr val="FFC000"/>
                </a:solidFill>
              </a:rPr>
              <a:t>HARDWARE</a:t>
            </a:r>
          </a:p>
        </p:txBody>
      </p:sp>
      <p:sp>
        <p:nvSpPr>
          <p:cNvPr id="104" name="TextBox 103">
            <a:extLst>
              <a:ext uri="{FF2B5EF4-FFF2-40B4-BE49-F238E27FC236}">
                <a16:creationId xmlns:a16="http://schemas.microsoft.com/office/drawing/2014/main" id="{E49A3A17-3980-434F-87B4-E53C3AD1708D}"/>
              </a:ext>
            </a:extLst>
          </p:cNvPr>
          <p:cNvSpPr txBox="1"/>
          <p:nvPr/>
        </p:nvSpPr>
        <p:spPr>
          <a:xfrm>
            <a:off x="8825699" y="4531788"/>
            <a:ext cx="779381" cy="430759"/>
          </a:xfrm>
          <a:prstGeom prst="rect">
            <a:avLst/>
          </a:prstGeom>
          <a:noFill/>
        </p:spPr>
        <p:txBody>
          <a:bodyPr wrap="none" rtlCol="0">
            <a:spAutoFit/>
          </a:bodyPr>
          <a:lstStyle/>
          <a:p>
            <a:r>
              <a:rPr lang="en-IN" sz="2199" dirty="0">
                <a:solidFill>
                  <a:srgbClr val="FFC000"/>
                </a:solidFill>
              </a:rPr>
              <a:t>CPU</a:t>
            </a:r>
          </a:p>
        </p:txBody>
      </p:sp>
      <p:sp>
        <p:nvSpPr>
          <p:cNvPr id="105" name="TextBox 104">
            <a:extLst>
              <a:ext uri="{FF2B5EF4-FFF2-40B4-BE49-F238E27FC236}">
                <a16:creationId xmlns:a16="http://schemas.microsoft.com/office/drawing/2014/main" id="{773448D2-5313-4066-BD09-DE25EB9AA826}"/>
              </a:ext>
            </a:extLst>
          </p:cNvPr>
          <p:cNvSpPr txBox="1"/>
          <p:nvPr/>
        </p:nvSpPr>
        <p:spPr>
          <a:xfrm>
            <a:off x="13401508" y="4531788"/>
            <a:ext cx="1205779" cy="430759"/>
          </a:xfrm>
          <a:prstGeom prst="rect">
            <a:avLst/>
          </a:prstGeom>
          <a:noFill/>
        </p:spPr>
        <p:txBody>
          <a:bodyPr wrap="none" rtlCol="0">
            <a:spAutoFit/>
          </a:bodyPr>
          <a:lstStyle/>
          <a:p>
            <a:r>
              <a:rPr lang="en-IN" sz="2199" dirty="0">
                <a:solidFill>
                  <a:srgbClr val="FFC000"/>
                </a:solidFill>
              </a:rPr>
              <a:t>Memory</a:t>
            </a:r>
          </a:p>
        </p:txBody>
      </p:sp>
      <p:sp>
        <p:nvSpPr>
          <p:cNvPr id="106" name="TextBox 105">
            <a:extLst>
              <a:ext uri="{FF2B5EF4-FFF2-40B4-BE49-F238E27FC236}">
                <a16:creationId xmlns:a16="http://schemas.microsoft.com/office/drawing/2014/main" id="{68D7EB26-8055-46B2-81E3-B0A90E7A9740}"/>
              </a:ext>
            </a:extLst>
          </p:cNvPr>
          <p:cNvSpPr txBox="1"/>
          <p:nvPr/>
        </p:nvSpPr>
        <p:spPr>
          <a:xfrm>
            <a:off x="16365345" y="4465617"/>
            <a:ext cx="1173719" cy="430759"/>
          </a:xfrm>
          <a:prstGeom prst="rect">
            <a:avLst/>
          </a:prstGeom>
          <a:noFill/>
        </p:spPr>
        <p:txBody>
          <a:bodyPr wrap="none" rtlCol="0">
            <a:spAutoFit/>
          </a:bodyPr>
          <a:lstStyle/>
          <a:p>
            <a:r>
              <a:rPr lang="en-IN" sz="2199" dirty="0">
                <a:solidFill>
                  <a:srgbClr val="FFC000"/>
                </a:solidFill>
              </a:rPr>
              <a:t>Storage</a:t>
            </a:r>
          </a:p>
        </p:txBody>
      </p:sp>
      <p:sp>
        <p:nvSpPr>
          <p:cNvPr id="107" name="TextBox 106">
            <a:extLst>
              <a:ext uri="{FF2B5EF4-FFF2-40B4-BE49-F238E27FC236}">
                <a16:creationId xmlns:a16="http://schemas.microsoft.com/office/drawing/2014/main" id="{EE515D32-49C1-421A-87D8-9CA1B177CBBD}"/>
              </a:ext>
            </a:extLst>
          </p:cNvPr>
          <p:cNvSpPr txBox="1"/>
          <p:nvPr/>
        </p:nvSpPr>
        <p:spPr>
          <a:xfrm>
            <a:off x="5986989" y="6777725"/>
            <a:ext cx="1000595" cy="430759"/>
          </a:xfrm>
          <a:prstGeom prst="rect">
            <a:avLst/>
          </a:prstGeom>
          <a:noFill/>
        </p:spPr>
        <p:txBody>
          <a:bodyPr wrap="none" rtlCol="0">
            <a:spAutoFit/>
          </a:bodyPr>
          <a:lstStyle/>
          <a:p>
            <a:r>
              <a:rPr lang="en-IN" sz="2199" dirty="0">
                <a:solidFill>
                  <a:srgbClr val="FFC000"/>
                </a:solidFill>
              </a:rPr>
              <a:t>Cache</a:t>
            </a:r>
          </a:p>
        </p:txBody>
      </p:sp>
      <p:sp>
        <p:nvSpPr>
          <p:cNvPr id="108" name="TextBox 107">
            <a:extLst>
              <a:ext uri="{FF2B5EF4-FFF2-40B4-BE49-F238E27FC236}">
                <a16:creationId xmlns:a16="http://schemas.microsoft.com/office/drawing/2014/main" id="{505BE843-7FD9-4E96-9982-13B1DBBD627B}"/>
              </a:ext>
            </a:extLst>
          </p:cNvPr>
          <p:cNvSpPr txBox="1"/>
          <p:nvPr/>
        </p:nvSpPr>
        <p:spPr>
          <a:xfrm>
            <a:off x="9165978" y="6856320"/>
            <a:ext cx="1236236" cy="430759"/>
          </a:xfrm>
          <a:prstGeom prst="rect">
            <a:avLst/>
          </a:prstGeom>
          <a:noFill/>
        </p:spPr>
        <p:txBody>
          <a:bodyPr wrap="none" rtlCol="0">
            <a:spAutoFit/>
          </a:bodyPr>
          <a:lstStyle/>
          <a:p>
            <a:r>
              <a:rPr lang="en-IN" sz="2199" dirty="0">
                <a:solidFill>
                  <a:srgbClr val="FFC000"/>
                </a:solidFill>
              </a:rPr>
              <a:t>Register</a:t>
            </a:r>
          </a:p>
        </p:txBody>
      </p:sp>
      <p:sp>
        <p:nvSpPr>
          <p:cNvPr id="109" name="TextBox 108">
            <a:extLst>
              <a:ext uri="{FF2B5EF4-FFF2-40B4-BE49-F238E27FC236}">
                <a16:creationId xmlns:a16="http://schemas.microsoft.com/office/drawing/2014/main" id="{86BDB52D-CD6C-4B0F-AD94-8D23CEEE6813}"/>
              </a:ext>
            </a:extLst>
          </p:cNvPr>
          <p:cNvSpPr txBox="1"/>
          <p:nvPr/>
        </p:nvSpPr>
        <p:spPr>
          <a:xfrm>
            <a:off x="17842995" y="6478157"/>
            <a:ext cx="1509714" cy="769185"/>
          </a:xfrm>
          <a:prstGeom prst="rect">
            <a:avLst/>
          </a:prstGeom>
          <a:noFill/>
        </p:spPr>
        <p:txBody>
          <a:bodyPr wrap="square" rtlCol="0">
            <a:spAutoFit/>
          </a:bodyPr>
          <a:lstStyle/>
          <a:p>
            <a:r>
              <a:rPr lang="en-IN" sz="2199" dirty="0">
                <a:solidFill>
                  <a:srgbClr val="FFC000"/>
                </a:solidFill>
              </a:rPr>
              <a:t>Virtual Memory</a:t>
            </a:r>
          </a:p>
        </p:txBody>
      </p:sp>
      <p:sp>
        <p:nvSpPr>
          <p:cNvPr id="110" name="TextBox 109">
            <a:extLst>
              <a:ext uri="{FF2B5EF4-FFF2-40B4-BE49-F238E27FC236}">
                <a16:creationId xmlns:a16="http://schemas.microsoft.com/office/drawing/2014/main" id="{D090BAE2-0C10-40A6-A7E2-6E1A1B58F379}"/>
              </a:ext>
            </a:extLst>
          </p:cNvPr>
          <p:cNvSpPr txBox="1"/>
          <p:nvPr/>
        </p:nvSpPr>
        <p:spPr>
          <a:xfrm>
            <a:off x="14586107" y="6696381"/>
            <a:ext cx="1509714" cy="430759"/>
          </a:xfrm>
          <a:prstGeom prst="rect">
            <a:avLst/>
          </a:prstGeom>
          <a:noFill/>
        </p:spPr>
        <p:txBody>
          <a:bodyPr wrap="square" rtlCol="0">
            <a:spAutoFit/>
          </a:bodyPr>
          <a:lstStyle/>
          <a:p>
            <a:r>
              <a:rPr lang="en-IN" sz="2199" dirty="0">
                <a:solidFill>
                  <a:srgbClr val="FFC000"/>
                </a:solidFill>
              </a:rPr>
              <a:t>RAM</a:t>
            </a:r>
          </a:p>
        </p:txBody>
      </p:sp>
      <p:sp>
        <p:nvSpPr>
          <p:cNvPr id="111" name="TextBox 110">
            <a:extLst>
              <a:ext uri="{FF2B5EF4-FFF2-40B4-BE49-F238E27FC236}">
                <a16:creationId xmlns:a16="http://schemas.microsoft.com/office/drawing/2014/main" id="{A2B4662B-71C2-4341-8EAA-C0074269B726}"/>
              </a:ext>
            </a:extLst>
          </p:cNvPr>
          <p:cNvSpPr txBox="1"/>
          <p:nvPr/>
        </p:nvSpPr>
        <p:spPr>
          <a:xfrm flipH="1">
            <a:off x="11141022" y="8333013"/>
            <a:ext cx="959177" cy="430759"/>
          </a:xfrm>
          <a:prstGeom prst="rect">
            <a:avLst/>
          </a:prstGeom>
          <a:noFill/>
        </p:spPr>
        <p:txBody>
          <a:bodyPr wrap="square" rtlCol="0">
            <a:spAutoFit/>
          </a:bodyPr>
          <a:lstStyle/>
          <a:p>
            <a:r>
              <a:rPr lang="en-IN" sz="2199" dirty="0">
                <a:solidFill>
                  <a:srgbClr val="00B050"/>
                </a:solidFill>
              </a:rPr>
              <a:t>Stack</a:t>
            </a:r>
          </a:p>
        </p:txBody>
      </p:sp>
      <p:sp>
        <p:nvSpPr>
          <p:cNvPr id="112" name="TextBox 111">
            <a:extLst>
              <a:ext uri="{FF2B5EF4-FFF2-40B4-BE49-F238E27FC236}">
                <a16:creationId xmlns:a16="http://schemas.microsoft.com/office/drawing/2014/main" id="{86986886-ECFF-4176-8E53-5F385B3B5888}"/>
              </a:ext>
            </a:extLst>
          </p:cNvPr>
          <p:cNvSpPr txBox="1"/>
          <p:nvPr/>
        </p:nvSpPr>
        <p:spPr>
          <a:xfrm>
            <a:off x="17281243" y="8522349"/>
            <a:ext cx="1509714" cy="430759"/>
          </a:xfrm>
          <a:prstGeom prst="rect">
            <a:avLst/>
          </a:prstGeom>
          <a:noFill/>
        </p:spPr>
        <p:txBody>
          <a:bodyPr wrap="square" rtlCol="0">
            <a:spAutoFit/>
          </a:bodyPr>
          <a:lstStyle/>
          <a:p>
            <a:r>
              <a:rPr lang="en-IN" sz="2199" dirty="0">
                <a:solidFill>
                  <a:srgbClr val="00B050"/>
                </a:solidFill>
              </a:rPr>
              <a:t>Heap</a:t>
            </a:r>
          </a:p>
        </p:txBody>
      </p:sp>
      <p:sp>
        <p:nvSpPr>
          <p:cNvPr id="113" name="TextBox 112">
            <a:extLst>
              <a:ext uri="{FF2B5EF4-FFF2-40B4-BE49-F238E27FC236}">
                <a16:creationId xmlns:a16="http://schemas.microsoft.com/office/drawing/2014/main" id="{4EC54376-CE2B-41EF-83B9-E1C507E23572}"/>
              </a:ext>
            </a:extLst>
          </p:cNvPr>
          <p:cNvSpPr txBox="1"/>
          <p:nvPr/>
        </p:nvSpPr>
        <p:spPr>
          <a:xfrm>
            <a:off x="7026058" y="551292"/>
            <a:ext cx="1912160" cy="430759"/>
          </a:xfrm>
          <a:prstGeom prst="rect">
            <a:avLst/>
          </a:prstGeom>
          <a:noFill/>
        </p:spPr>
        <p:txBody>
          <a:bodyPr wrap="square" rtlCol="0">
            <a:spAutoFit/>
          </a:bodyPr>
          <a:lstStyle/>
          <a:p>
            <a:r>
              <a:rPr lang="en-IN" sz="2199" dirty="0">
                <a:solidFill>
                  <a:srgbClr val="FFC000"/>
                </a:solidFill>
              </a:rPr>
              <a:t>program</a:t>
            </a:r>
          </a:p>
        </p:txBody>
      </p:sp>
    </p:spTree>
    <p:extLst>
      <p:ext uri="{BB962C8B-B14F-4D97-AF65-F5344CB8AC3E}">
        <p14:creationId xmlns:p14="http://schemas.microsoft.com/office/powerpoint/2010/main" val="2298637912"/>
      </p:ext>
    </p:extLst>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0.875 -1.7284E-6 L 0.86042 -1.7284E-6 " pathEditMode="relative" rAng="0" ptsTypes="AA">
                                      <p:cBhvr>
                                        <p:cTn id="6" dur="2000" fill="hold"/>
                                        <p:tgtEl>
                                          <p:spTgt spid="7"/>
                                        </p:tgtEl>
                                        <p:attrNameLst>
                                          <p:attrName>ppt_x</p:attrName>
                                          <p:attrName>ppt_y</p:attrName>
                                        </p:attrNameLst>
                                      </p:cBhvr>
                                      <p:rCtr x="86771" y="0"/>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iterate type="lt">
                                    <p:tmPct val="10000"/>
                                  </p:iterate>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3" name="type.wav"/>
                                        </p:tgtEl>
                                      </p:cMediaNode>
                                    </p:audio>
                                  </p:subTnLst>
                                </p:cTn>
                              </p:par>
                            </p:childTnLst>
                          </p:cTn>
                        </p:par>
                        <p:par>
                          <p:cTn id="13" fill="hold">
                            <p:stCondLst>
                              <p:cond delay="4350"/>
                            </p:stCondLst>
                            <p:childTnLst>
                              <p:par>
                                <p:cTn id="14" presetID="35" presetClass="path" presetSubtype="0" accel="50000" decel="50000" fill="hold" grpId="0" nodeType="afterEffect">
                                  <p:stCondLst>
                                    <p:cond delay="0"/>
                                  </p:stCondLst>
                                  <p:childTnLst>
                                    <p:animMotion origin="layout" path="M 0.19775 -2.96296E-6 L -0.94557 -2.96296E-6 " pathEditMode="relative" rAng="0" ptsTypes="AA">
                                      <p:cBhvr>
                                        <p:cTn id="15" dur="2000" fill="hold"/>
                                        <p:tgtEl>
                                          <p:spTgt spid="11"/>
                                        </p:tgtEl>
                                        <p:attrNameLst>
                                          <p:attrName>ppt_x</p:attrName>
                                          <p:attrName>ppt_y</p:attrName>
                                        </p:attrNameLst>
                                      </p:cBhvr>
                                      <p:rCtr x="-57170" y="0"/>
                                    </p:animMotion>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1400"/>
                                        <p:tgtEl>
                                          <p:spTgt spid="9"/>
                                        </p:tgtEl>
                                      </p:cBhvr>
                                    </p:animEffect>
                                  </p:childTnLst>
                                </p:cTn>
                              </p:par>
                              <p:par>
                                <p:cTn id="19" presetID="35" presetClass="path" presetSubtype="0" accel="50000" decel="50000" fill="hold" grpId="0" nodeType="withEffect">
                                  <p:stCondLst>
                                    <p:cond delay="500"/>
                                  </p:stCondLst>
                                  <p:childTnLst>
                                    <p:animMotion origin="layout" path="M 3.33333E-6 3.08642E-6 L -0.79193 -0.28349 " pathEditMode="relative" rAng="0" ptsTypes="AA">
                                      <p:cBhvr>
                                        <p:cTn id="20" dur="2000" fill="hold"/>
                                        <p:tgtEl>
                                          <p:spTgt spid="10"/>
                                        </p:tgtEl>
                                        <p:attrNameLst>
                                          <p:attrName>ppt_x</p:attrName>
                                          <p:attrName>ppt_y</p:attrName>
                                        </p:attrNameLst>
                                      </p:cBhvr>
                                      <p:rCtr x="-39601" y="-14182"/>
                                    </p:animMotion>
                                  </p:childTnLst>
                                </p:cTn>
                              </p:par>
                            </p:childTnLst>
                          </p:cTn>
                        </p:par>
                        <p:par>
                          <p:cTn id="21" fill="hold">
                            <p:stCondLst>
                              <p:cond delay="6850"/>
                            </p:stCondLst>
                            <p:childTnLst>
                              <p:par>
                                <p:cTn id="22" presetID="8" presetClass="emph" presetSubtype="0" fill="hold" grpId="1" nodeType="afterEffect">
                                  <p:stCondLst>
                                    <p:cond delay="750"/>
                                  </p:stCondLst>
                                  <p:childTnLst>
                                    <p:animRot by="-5400000">
                                      <p:cBhvr>
                                        <p:cTn id="23" dur="2000" fill="hold"/>
                                        <p:tgtEl>
                                          <p:spTgt spid="10"/>
                                        </p:tgtEl>
                                        <p:attrNameLst>
                                          <p:attrName>r</p:attrName>
                                        </p:attrNameLst>
                                      </p:cBhvr>
                                    </p:animRot>
                                  </p:childTnLst>
                                </p:cTn>
                              </p:par>
                            </p:childTnLst>
                          </p:cTn>
                        </p:par>
                        <p:par>
                          <p:cTn id="24" fill="hold">
                            <p:stCondLst>
                              <p:cond delay="9600"/>
                            </p:stCondLst>
                            <p:childTnLst>
                              <p:par>
                                <p:cTn id="25" presetID="64" presetClass="path" presetSubtype="0" accel="50000" decel="50000" fill="hold" nodeType="afterEffect">
                                  <p:stCondLst>
                                    <p:cond delay="0"/>
                                  </p:stCondLst>
                                  <p:childTnLst>
                                    <p:animMotion origin="layout" path="M -4.16667E-7 0 L -0.00391 -0.28673 " pathEditMode="relative" rAng="0" ptsTypes="AA">
                                      <p:cBhvr>
                                        <p:cTn id="26" dur="2000" fill="hold"/>
                                        <p:tgtEl>
                                          <p:spTgt spid="15"/>
                                        </p:tgtEl>
                                        <p:attrNameLst>
                                          <p:attrName>ppt_x</p:attrName>
                                          <p:attrName>ppt_y</p:attrName>
                                        </p:attrNameLst>
                                      </p:cBhvr>
                                      <p:rCtr x="-200" y="-14336"/>
                                    </p:animMotion>
                                  </p:childTnLst>
                                </p:cTn>
                              </p:par>
                            </p:childTnLst>
                          </p:cTn>
                        </p:par>
                        <p:par>
                          <p:cTn id="27" fill="hold">
                            <p:stCondLst>
                              <p:cond delay="11600"/>
                            </p:stCondLst>
                            <p:childTnLst>
                              <p:par>
                                <p:cTn id="28" presetID="22" presetClass="exit" presetSubtype="4" fill="hold" nodeType="afterEffect">
                                  <p:stCondLst>
                                    <p:cond delay="0"/>
                                  </p:stCondLst>
                                  <p:childTnLst>
                                    <p:animEffect transition="out" filter="wipe(down)">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childTnLst>
                          </p:cTn>
                        </p:par>
                        <p:par>
                          <p:cTn id="33" fill="hold">
                            <p:stCondLst>
                              <p:cond delay="12100"/>
                            </p:stCondLst>
                            <p:childTnLst>
                              <p:par>
                                <p:cTn id="34" presetID="64" presetClass="path" presetSubtype="0" accel="50000" decel="50000" fill="hold" grpId="0" nodeType="afterEffect">
                                  <p:stCondLst>
                                    <p:cond delay="0"/>
                                  </p:stCondLst>
                                  <p:childTnLst>
                                    <p:animMotion origin="layout" path="M 3.05556E-6 -3.58025E-6 L 3.05556E-6 -0.25 " pathEditMode="relative" rAng="0" ptsTypes="AA">
                                      <p:cBhvr>
                                        <p:cTn id="35" dur="2000" fill="hold"/>
                                        <p:tgtEl>
                                          <p:spTgt spid="16"/>
                                        </p:tgtEl>
                                        <p:attrNameLst>
                                          <p:attrName>ppt_x</p:attrName>
                                          <p:attrName>ppt_y</p:attrName>
                                        </p:attrNameLst>
                                      </p:cBhvr>
                                      <p:rCtr x="0" y="-12500"/>
                                    </p:animMotion>
                                  </p:childTnLst>
                                </p:cTn>
                              </p:par>
                            </p:childTnLst>
                          </p:cTn>
                        </p:par>
                        <p:par>
                          <p:cTn id="36" fill="hold">
                            <p:stCondLst>
                              <p:cond delay="14100"/>
                            </p:stCondLst>
                            <p:childTnLst>
                              <p:par>
                                <p:cTn id="37" presetID="22" presetClass="exit" presetSubtype="4" fill="hold" grpId="1" nodeType="afterEffect">
                                  <p:stCondLst>
                                    <p:cond delay="0"/>
                                  </p:stCondLst>
                                  <p:childTnLst>
                                    <p:animEffect transition="out" filter="wipe(down)">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47" presetClass="entr" presetSubtype="0" fill="hold" nodeType="clickEffect">
                                  <p:stCondLst>
                                    <p:cond delay="0"/>
                                  </p:stCondLst>
                                  <p:childTnLst>
                                    <p:set>
                                      <p:cBhvr>
                                        <p:cTn id="43" dur="1" fill="hold">
                                          <p:stCondLst>
                                            <p:cond delay="0"/>
                                          </p:stCondLst>
                                        </p:cTn>
                                        <p:tgtEl>
                                          <p:spTgt spid="2050"/>
                                        </p:tgtEl>
                                        <p:attrNameLst>
                                          <p:attrName>style.visibility</p:attrName>
                                        </p:attrNameLst>
                                      </p:cBhvr>
                                      <p:to>
                                        <p:strVal val="visible"/>
                                      </p:to>
                                    </p:set>
                                    <p:animEffect transition="in" filter="fade">
                                      <p:cBhvr>
                                        <p:cTn id="44" dur="1000"/>
                                        <p:tgtEl>
                                          <p:spTgt spid="2050"/>
                                        </p:tgtEl>
                                      </p:cBhvr>
                                    </p:animEffect>
                                    <p:anim calcmode="lin" valueType="num">
                                      <p:cBhvr>
                                        <p:cTn id="45" dur="1000" fill="hold"/>
                                        <p:tgtEl>
                                          <p:spTgt spid="2050"/>
                                        </p:tgtEl>
                                        <p:attrNameLst>
                                          <p:attrName>ppt_x</p:attrName>
                                        </p:attrNameLst>
                                      </p:cBhvr>
                                      <p:tavLst>
                                        <p:tav tm="0">
                                          <p:val>
                                            <p:strVal val="#ppt_x"/>
                                          </p:val>
                                        </p:tav>
                                        <p:tav tm="100000">
                                          <p:val>
                                            <p:strVal val="#ppt_x"/>
                                          </p:val>
                                        </p:tav>
                                      </p:tavLst>
                                    </p:anim>
                                    <p:anim calcmode="lin" valueType="num">
                                      <p:cBhvr>
                                        <p:cTn id="46" dur="1000" fill="hold"/>
                                        <p:tgtEl>
                                          <p:spTgt spid="2050"/>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2" presetClass="entr" presetSubtype="1" fill="hold" grpId="0" nodeType="afterEffect">
                                  <p:stCondLst>
                                    <p:cond delay="0"/>
                                  </p:stCondLst>
                                  <p:childTnLst>
                                    <p:set>
                                      <p:cBhvr>
                                        <p:cTn id="49" dur="1" fill="hold">
                                          <p:stCondLst>
                                            <p:cond delay="0"/>
                                          </p:stCondLst>
                                        </p:cTn>
                                        <p:tgtEl>
                                          <p:spTgt spid="113"/>
                                        </p:tgtEl>
                                        <p:attrNameLst>
                                          <p:attrName>style.visibility</p:attrName>
                                        </p:attrNameLst>
                                      </p:cBhvr>
                                      <p:to>
                                        <p:strVal val="visible"/>
                                      </p:to>
                                    </p:set>
                                    <p:anim calcmode="lin" valueType="num">
                                      <p:cBhvr additive="base">
                                        <p:cTn id="50" dur="500" fill="hold"/>
                                        <p:tgtEl>
                                          <p:spTgt spid="113"/>
                                        </p:tgtEl>
                                        <p:attrNameLst>
                                          <p:attrName>ppt_x</p:attrName>
                                        </p:attrNameLst>
                                      </p:cBhvr>
                                      <p:tavLst>
                                        <p:tav tm="0">
                                          <p:val>
                                            <p:strVal val="#ppt_x"/>
                                          </p:val>
                                        </p:tav>
                                        <p:tav tm="100000">
                                          <p:val>
                                            <p:strVal val="#ppt_x"/>
                                          </p:val>
                                        </p:tav>
                                      </p:tavLst>
                                    </p:anim>
                                    <p:anim calcmode="lin" valueType="num">
                                      <p:cBhvr additive="base">
                                        <p:cTn id="51" dur="500" fill="hold"/>
                                        <p:tgtEl>
                                          <p:spTgt spid="113"/>
                                        </p:tgtEl>
                                        <p:attrNameLst>
                                          <p:attrName>ppt_y</p:attrName>
                                        </p:attrNameLst>
                                      </p:cBhvr>
                                      <p:tavLst>
                                        <p:tav tm="0">
                                          <p:val>
                                            <p:strVal val="0-#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iterate type="lt">
                                    <p:tmPct val="0"/>
                                  </p:iterate>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47" presetClass="entr" presetSubtype="0" fill="hold" nodeType="click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fade">
                                      <p:cBhvr>
                                        <p:cTn id="61" dur="1000"/>
                                        <p:tgtEl>
                                          <p:spTgt spid="98"/>
                                        </p:tgtEl>
                                      </p:cBhvr>
                                    </p:animEffect>
                                    <p:anim calcmode="lin" valueType="num">
                                      <p:cBhvr>
                                        <p:cTn id="62" dur="1000" fill="hold"/>
                                        <p:tgtEl>
                                          <p:spTgt spid="98"/>
                                        </p:tgtEl>
                                        <p:attrNameLst>
                                          <p:attrName>ppt_x</p:attrName>
                                        </p:attrNameLst>
                                      </p:cBhvr>
                                      <p:tavLst>
                                        <p:tav tm="0">
                                          <p:val>
                                            <p:strVal val="#ppt_x"/>
                                          </p:val>
                                        </p:tav>
                                        <p:tav tm="100000">
                                          <p:val>
                                            <p:strVal val="#ppt_x"/>
                                          </p:val>
                                        </p:tav>
                                      </p:tavLst>
                                    </p:anim>
                                    <p:anim calcmode="lin" valueType="num">
                                      <p:cBhvr>
                                        <p:cTn id="63" dur="1000" fill="hold"/>
                                        <p:tgtEl>
                                          <p:spTgt spid="98"/>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0"/>
                                  </p:stCondLst>
                                  <p:childTnLst>
                                    <p:set>
                                      <p:cBhvr>
                                        <p:cTn id="65" dur="1" fill="hold">
                                          <p:stCondLst>
                                            <p:cond delay="0"/>
                                          </p:stCondLst>
                                        </p:cTn>
                                        <p:tgtEl>
                                          <p:spTgt spid="80"/>
                                        </p:tgtEl>
                                        <p:attrNameLst>
                                          <p:attrName>style.visibility</p:attrName>
                                        </p:attrNameLst>
                                      </p:cBhvr>
                                      <p:to>
                                        <p:strVal val="visible"/>
                                      </p:to>
                                    </p:set>
                                    <p:animEffect transition="in" filter="fade">
                                      <p:cBhvr>
                                        <p:cTn id="66" dur="1000"/>
                                        <p:tgtEl>
                                          <p:spTgt spid="80"/>
                                        </p:tgtEl>
                                      </p:cBhvr>
                                    </p:animEffect>
                                    <p:anim calcmode="lin" valueType="num">
                                      <p:cBhvr>
                                        <p:cTn id="67" dur="1000" fill="hold"/>
                                        <p:tgtEl>
                                          <p:spTgt spid="80"/>
                                        </p:tgtEl>
                                        <p:attrNameLst>
                                          <p:attrName>ppt_x</p:attrName>
                                        </p:attrNameLst>
                                      </p:cBhvr>
                                      <p:tavLst>
                                        <p:tav tm="0">
                                          <p:val>
                                            <p:strVal val="#ppt_x"/>
                                          </p:val>
                                        </p:tav>
                                        <p:tav tm="100000">
                                          <p:val>
                                            <p:strVal val="#ppt_x"/>
                                          </p:val>
                                        </p:tav>
                                      </p:tavLst>
                                    </p:anim>
                                    <p:anim calcmode="lin" valueType="num">
                                      <p:cBhvr>
                                        <p:cTn id="68" dur="1000" fill="hold"/>
                                        <p:tgtEl>
                                          <p:spTgt spid="80"/>
                                        </p:tgtEl>
                                        <p:attrNameLst>
                                          <p:attrName>ppt_y</p:attrName>
                                        </p:attrNameLst>
                                      </p:cBhvr>
                                      <p:tavLst>
                                        <p:tav tm="0">
                                          <p:val>
                                            <p:strVal val="#ppt_y-.1"/>
                                          </p:val>
                                        </p:tav>
                                        <p:tav tm="100000">
                                          <p:val>
                                            <p:strVal val="#ppt_y"/>
                                          </p:val>
                                        </p:tav>
                                      </p:tavLst>
                                    </p:anim>
                                  </p:childTnLst>
                                </p:cTn>
                              </p:par>
                              <p:par>
                                <p:cTn id="69" presetID="47" presetClass="entr" presetSubtype="0" fill="hold" nodeType="withEffect">
                                  <p:stCondLst>
                                    <p:cond delay="0"/>
                                  </p:stCondLst>
                                  <p:childTnLst>
                                    <p:set>
                                      <p:cBhvr>
                                        <p:cTn id="70" dur="1" fill="hold">
                                          <p:stCondLst>
                                            <p:cond delay="0"/>
                                          </p:stCondLst>
                                        </p:cTn>
                                        <p:tgtEl>
                                          <p:spTgt spid="82"/>
                                        </p:tgtEl>
                                        <p:attrNameLst>
                                          <p:attrName>style.visibility</p:attrName>
                                        </p:attrNameLst>
                                      </p:cBhvr>
                                      <p:to>
                                        <p:strVal val="visible"/>
                                      </p:to>
                                    </p:set>
                                    <p:animEffect transition="in" filter="fade">
                                      <p:cBhvr>
                                        <p:cTn id="71" dur="1000"/>
                                        <p:tgtEl>
                                          <p:spTgt spid="82"/>
                                        </p:tgtEl>
                                      </p:cBhvr>
                                    </p:animEffect>
                                    <p:anim calcmode="lin" valueType="num">
                                      <p:cBhvr>
                                        <p:cTn id="72" dur="1000" fill="hold"/>
                                        <p:tgtEl>
                                          <p:spTgt spid="82"/>
                                        </p:tgtEl>
                                        <p:attrNameLst>
                                          <p:attrName>ppt_x</p:attrName>
                                        </p:attrNameLst>
                                      </p:cBhvr>
                                      <p:tavLst>
                                        <p:tav tm="0">
                                          <p:val>
                                            <p:strVal val="#ppt_x"/>
                                          </p:val>
                                        </p:tav>
                                        <p:tav tm="100000">
                                          <p:val>
                                            <p:strVal val="#ppt_x"/>
                                          </p:val>
                                        </p:tav>
                                      </p:tavLst>
                                    </p:anim>
                                    <p:anim calcmode="lin" valueType="num">
                                      <p:cBhvr>
                                        <p:cTn id="73" dur="1000" fill="hold"/>
                                        <p:tgtEl>
                                          <p:spTgt spid="82"/>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0"/>
                                  </p:stCondLst>
                                  <p:childTnLst>
                                    <p:set>
                                      <p:cBhvr>
                                        <p:cTn id="75" dur="1" fill="hold">
                                          <p:stCondLst>
                                            <p:cond delay="0"/>
                                          </p:stCondLst>
                                        </p:cTn>
                                        <p:tgtEl>
                                          <p:spTgt spid="81"/>
                                        </p:tgtEl>
                                        <p:attrNameLst>
                                          <p:attrName>style.visibility</p:attrName>
                                        </p:attrNameLst>
                                      </p:cBhvr>
                                      <p:to>
                                        <p:strVal val="visible"/>
                                      </p:to>
                                    </p:set>
                                    <p:animEffect transition="in" filter="fade">
                                      <p:cBhvr>
                                        <p:cTn id="76" dur="1000"/>
                                        <p:tgtEl>
                                          <p:spTgt spid="81"/>
                                        </p:tgtEl>
                                      </p:cBhvr>
                                    </p:animEffect>
                                    <p:anim calcmode="lin" valueType="num">
                                      <p:cBhvr>
                                        <p:cTn id="77" dur="1000" fill="hold"/>
                                        <p:tgtEl>
                                          <p:spTgt spid="81"/>
                                        </p:tgtEl>
                                        <p:attrNameLst>
                                          <p:attrName>ppt_x</p:attrName>
                                        </p:attrNameLst>
                                      </p:cBhvr>
                                      <p:tavLst>
                                        <p:tav tm="0">
                                          <p:val>
                                            <p:strVal val="#ppt_x"/>
                                          </p:val>
                                        </p:tav>
                                        <p:tav tm="100000">
                                          <p:val>
                                            <p:strVal val="#ppt_x"/>
                                          </p:val>
                                        </p:tav>
                                      </p:tavLst>
                                    </p:anim>
                                    <p:anim calcmode="lin" valueType="num">
                                      <p:cBhvr>
                                        <p:cTn id="78"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7" presetClass="entr" presetSubtype="0" fill="hold" nodeType="clickEffect">
                                  <p:stCondLst>
                                    <p:cond delay="0"/>
                                  </p:stCondLst>
                                  <p:childTnLst>
                                    <p:set>
                                      <p:cBhvr>
                                        <p:cTn id="82" dur="1" fill="hold">
                                          <p:stCondLst>
                                            <p:cond delay="0"/>
                                          </p:stCondLst>
                                        </p:cTn>
                                        <p:tgtEl>
                                          <p:spTgt spid="2052"/>
                                        </p:tgtEl>
                                        <p:attrNameLst>
                                          <p:attrName>style.visibility</p:attrName>
                                        </p:attrNameLst>
                                      </p:cBhvr>
                                      <p:to>
                                        <p:strVal val="visible"/>
                                      </p:to>
                                    </p:set>
                                    <p:animEffect transition="in" filter="fade">
                                      <p:cBhvr>
                                        <p:cTn id="83" dur="1000"/>
                                        <p:tgtEl>
                                          <p:spTgt spid="2052"/>
                                        </p:tgtEl>
                                      </p:cBhvr>
                                    </p:animEffect>
                                    <p:anim calcmode="lin" valueType="num">
                                      <p:cBhvr>
                                        <p:cTn id="84" dur="1000" fill="hold"/>
                                        <p:tgtEl>
                                          <p:spTgt spid="2052"/>
                                        </p:tgtEl>
                                        <p:attrNameLst>
                                          <p:attrName>ppt_x</p:attrName>
                                        </p:attrNameLst>
                                      </p:cBhvr>
                                      <p:tavLst>
                                        <p:tav tm="0">
                                          <p:val>
                                            <p:strVal val="#ppt_x"/>
                                          </p:val>
                                        </p:tav>
                                        <p:tav tm="100000">
                                          <p:val>
                                            <p:strVal val="#ppt_x"/>
                                          </p:val>
                                        </p:tav>
                                      </p:tavLst>
                                    </p:anim>
                                    <p:anim calcmode="lin" valueType="num">
                                      <p:cBhvr>
                                        <p:cTn id="85" dur="1000" fill="hold"/>
                                        <p:tgtEl>
                                          <p:spTgt spid="2052"/>
                                        </p:tgtEl>
                                        <p:attrNameLst>
                                          <p:attrName>ppt_y</p:attrName>
                                        </p:attrNameLst>
                                      </p:cBhvr>
                                      <p:tavLst>
                                        <p:tav tm="0">
                                          <p:val>
                                            <p:strVal val="#ppt_y-.1"/>
                                          </p:val>
                                        </p:tav>
                                        <p:tav tm="100000">
                                          <p:val>
                                            <p:strVal val="#ppt_y"/>
                                          </p:val>
                                        </p:tav>
                                      </p:tavLst>
                                    </p:anim>
                                  </p:childTnLst>
                                </p:cTn>
                              </p:par>
                            </p:childTnLst>
                          </p:cTn>
                        </p:par>
                        <p:par>
                          <p:cTn id="86" fill="hold">
                            <p:stCondLst>
                              <p:cond delay="1000"/>
                            </p:stCondLst>
                            <p:childTnLst>
                              <p:par>
                                <p:cTn id="87" presetID="2" presetClass="entr" presetSubtype="8" fill="hold" grpId="0" nodeType="afterEffect">
                                  <p:stCondLst>
                                    <p:cond delay="0"/>
                                  </p:stCondLst>
                                  <p:childTnLst>
                                    <p:set>
                                      <p:cBhvr>
                                        <p:cTn id="88" dur="1" fill="hold">
                                          <p:stCondLst>
                                            <p:cond delay="0"/>
                                          </p:stCondLst>
                                        </p:cTn>
                                        <p:tgtEl>
                                          <p:spTgt spid="43"/>
                                        </p:tgtEl>
                                        <p:attrNameLst>
                                          <p:attrName>style.visibility</p:attrName>
                                        </p:attrNameLst>
                                      </p:cBhvr>
                                      <p:to>
                                        <p:strVal val="visible"/>
                                      </p:to>
                                    </p:set>
                                    <p:anim calcmode="lin" valueType="num">
                                      <p:cBhvr additive="base">
                                        <p:cTn id="89" dur="500" fill="hold"/>
                                        <p:tgtEl>
                                          <p:spTgt spid="43"/>
                                        </p:tgtEl>
                                        <p:attrNameLst>
                                          <p:attrName>ppt_x</p:attrName>
                                        </p:attrNameLst>
                                      </p:cBhvr>
                                      <p:tavLst>
                                        <p:tav tm="0">
                                          <p:val>
                                            <p:strVal val="0-#ppt_w/2"/>
                                          </p:val>
                                        </p:tav>
                                        <p:tav tm="100000">
                                          <p:val>
                                            <p:strVal val="#ppt_x"/>
                                          </p:val>
                                        </p:tav>
                                      </p:tavLst>
                                    </p:anim>
                                    <p:anim calcmode="lin" valueType="num">
                                      <p:cBhvr additive="base">
                                        <p:cTn id="90" dur="500" fill="hold"/>
                                        <p:tgtEl>
                                          <p:spTgt spid="43"/>
                                        </p:tgtEl>
                                        <p:attrNameLst>
                                          <p:attrName>ppt_y</p:attrName>
                                        </p:attrNameLst>
                                      </p:cBhvr>
                                      <p:tavLst>
                                        <p:tav tm="0">
                                          <p:val>
                                            <p:strVal val="#ppt_y"/>
                                          </p:val>
                                        </p:tav>
                                        <p:tav tm="100000">
                                          <p:val>
                                            <p:strVal val="#ppt_y"/>
                                          </p:val>
                                        </p:tav>
                                      </p:tavLst>
                                    </p:anim>
                                  </p:childTnLst>
                                </p:cTn>
                              </p:par>
                              <p:par>
                                <p:cTn id="91" presetID="2" presetClass="entr" presetSubtype="2" fill="hold" grpId="0" nodeType="withEffect">
                                  <p:stCondLst>
                                    <p:cond delay="0"/>
                                  </p:stCondLst>
                                  <p:childTnLst>
                                    <p:set>
                                      <p:cBhvr>
                                        <p:cTn id="92" dur="1" fill="hold">
                                          <p:stCondLst>
                                            <p:cond delay="0"/>
                                          </p:stCondLst>
                                        </p:cTn>
                                        <p:tgtEl>
                                          <p:spTgt spid="103"/>
                                        </p:tgtEl>
                                        <p:attrNameLst>
                                          <p:attrName>style.visibility</p:attrName>
                                        </p:attrNameLst>
                                      </p:cBhvr>
                                      <p:to>
                                        <p:strVal val="visible"/>
                                      </p:to>
                                    </p:set>
                                    <p:anim calcmode="lin" valueType="num">
                                      <p:cBhvr additive="base">
                                        <p:cTn id="93" dur="500" fill="hold"/>
                                        <p:tgtEl>
                                          <p:spTgt spid="103"/>
                                        </p:tgtEl>
                                        <p:attrNameLst>
                                          <p:attrName>ppt_x</p:attrName>
                                        </p:attrNameLst>
                                      </p:cBhvr>
                                      <p:tavLst>
                                        <p:tav tm="0">
                                          <p:val>
                                            <p:strVal val="1+#ppt_w/2"/>
                                          </p:val>
                                        </p:tav>
                                        <p:tav tm="100000">
                                          <p:val>
                                            <p:strVal val="#ppt_x"/>
                                          </p:val>
                                        </p:tav>
                                      </p:tavLst>
                                    </p:anim>
                                    <p:anim calcmode="lin" valueType="num">
                                      <p:cBhvr additive="base">
                                        <p:cTn id="94" dur="500" fill="hold"/>
                                        <p:tgtEl>
                                          <p:spTgt spid="103"/>
                                        </p:tgtEl>
                                        <p:attrNameLst>
                                          <p:attrName>ppt_y</p:attrName>
                                        </p:attrNameLst>
                                      </p:cBhvr>
                                      <p:tavLst>
                                        <p:tav tm="0">
                                          <p:val>
                                            <p:strVal val="#ppt_y"/>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7" presetClass="entr" presetSubtype="0" fill="hold" nodeType="clickEffect">
                                  <p:stCondLst>
                                    <p:cond delay="0"/>
                                  </p:stCondLst>
                                  <p:childTnLst>
                                    <p:set>
                                      <p:cBhvr>
                                        <p:cTn id="98" dur="1" fill="hold">
                                          <p:stCondLst>
                                            <p:cond delay="0"/>
                                          </p:stCondLst>
                                        </p:cTn>
                                        <p:tgtEl>
                                          <p:spTgt spid="89"/>
                                        </p:tgtEl>
                                        <p:attrNameLst>
                                          <p:attrName>style.visibility</p:attrName>
                                        </p:attrNameLst>
                                      </p:cBhvr>
                                      <p:to>
                                        <p:strVal val="visible"/>
                                      </p:to>
                                    </p:set>
                                    <p:animEffect transition="in" filter="fade">
                                      <p:cBhvr>
                                        <p:cTn id="99" dur="1000"/>
                                        <p:tgtEl>
                                          <p:spTgt spid="89"/>
                                        </p:tgtEl>
                                      </p:cBhvr>
                                    </p:animEffect>
                                    <p:anim calcmode="lin" valueType="num">
                                      <p:cBhvr>
                                        <p:cTn id="100" dur="1000" fill="hold"/>
                                        <p:tgtEl>
                                          <p:spTgt spid="89"/>
                                        </p:tgtEl>
                                        <p:attrNameLst>
                                          <p:attrName>ppt_x</p:attrName>
                                        </p:attrNameLst>
                                      </p:cBhvr>
                                      <p:tavLst>
                                        <p:tav tm="0">
                                          <p:val>
                                            <p:strVal val="#ppt_x"/>
                                          </p:val>
                                        </p:tav>
                                        <p:tav tm="100000">
                                          <p:val>
                                            <p:strVal val="#ppt_x"/>
                                          </p:val>
                                        </p:tav>
                                      </p:tavLst>
                                    </p:anim>
                                    <p:anim calcmode="lin" valueType="num">
                                      <p:cBhvr>
                                        <p:cTn id="101" dur="1000" fill="hold"/>
                                        <p:tgtEl>
                                          <p:spTgt spid="89"/>
                                        </p:tgtEl>
                                        <p:attrNameLst>
                                          <p:attrName>ppt_y</p:attrName>
                                        </p:attrNameLst>
                                      </p:cBhvr>
                                      <p:tavLst>
                                        <p:tav tm="0">
                                          <p:val>
                                            <p:strVal val="#ppt_y-.1"/>
                                          </p:val>
                                        </p:tav>
                                        <p:tav tm="100000">
                                          <p:val>
                                            <p:strVal val="#ppt_y"/>
                                          </p:val>
                                        </p:tav>
                                      </p:tavLst>
                                    </p:anim>
                                  </p:childTnLst>
                                </p:cTn>
                              </p:par>
                              <p:par>
                                <p:cTn id="102" presetID="47" presetClass="entr" presetSubtype="0" fill="hold" nodeType="withEffect">
                                  <p:stCondLst>
                                    <p:cond delay="0"/>
                                  </p:stCondLst>
                                  <p:childTnLst>
                                    <p:set>
                                      <p:cBhvr>
                                        <p:cTn id="103" dur="1" fill="hold">
                                          <p:stCondLst>
                                            <p:cond delay="0"/>
                                          </p:stCondLst>
                                        </p:cTn>
                                        <p:tgtEl>
                                          <p:spTgt spid="69"/>
                                        </p:tgtEl>
                                        <p:attrNameLst>
                                          <p:attrName>style.visibility</p:attrName>
                                        </p:attrNameLst>
                                      </p:cBhvr>
                                      <p:to>
                                        <p:strVal val="visible"/>
                                      </p:to>
                                    </p:set>
                                    <p:animEffect transition="in" filter="fade">
                                      <p:cBhvr>
                                        <p:cTn id="104" dur="1000"/>
                                        <p:tgtEl>
                                          <p:spTgt spid="69"/>
                                        </p:tgtEl>
                                      </p:cBhvr>
                                    </p:animEffect>
                                    <p:anim calcmode="lin" valueType="num">
                                      <p:cBhvr>
                                        <p:cTn id="105" dur="1000" fill="hold"/>
                                        <p:tgtEl>
                                          <p:spTgt spid="69"/>
                                        </p:tgtEl>
                                        <p:attrNameLst>
                                          <p:attrName>ppt_x</p:attrName>
                                        </p:attrNameLst>
                                      </p:cBhvr>
                                      <p:tavLst>
                                        <p:tav tm="0">
                                          <p:val>
                                            <p:strVal val="#ppt_x"/>
                                          </p:val>
                                        </p:tav>
                                        <p:tav tm="100000">
                                          <p:val>
                                            <p:strVal val="#ppt_x"/>
                                          </p:val>
                                        </p:tav>
                                      </p:tavLst>
                                    </p:anim>
                                    <p:anim calcmode="lin" valueType="num">
                                      <p:cBhvr>
                                        <p:cTn id="106" dur="1000" fill="hold"/>
                                        <p:tgtEl>
                                          <p:spTgt spid="69"/>
                                        </p:tgtEl>
                                        <p:attrNameLst>
                                          <p:attrName>ppt_y</p:attrName>
                                        </p:attrNameLst>
                                      </p:cBhvr>
                                      <p:tavLst>
                                        <p:tav tm="0">
                                          <p:val>
                                            <p:strVal val="#ppt_y-.1"/>
                                          </p:val>
                                        </p:tav>
                                        <p:tav tm="100000">
                                          <p:val>
                                            <p:strVal val="#ppt_y"/>
                                          </p:val>
                                        </p:tav>
                                      </p:tavLst>
                                    </p:anim>
                                  </p:childTnLst>
                                </p:cTn>
                              </p:par>
                              <p:par>
                                <p:cTn id="107" presetID="47" presetClass="entr" presetSubtype="0" fill="hold" nodeType="withEffect">
                                  <p:stCondLst>
                                    <p:cond delay="0"/>
                                  </p:stCondLst>
                                  <p:childTnLst>
                                    <p:set>
                                      <p:cBhvr>
                                        <p:cTn id="108" dur="1" fill="hold">
                                          <p:stCondLst>
                                            <p:cond delay="0"/>
                                          </p:stCondLst>
                                        </p:cTn>
                                        <p:tgtEl>
                                          <p:spTgt spid="68"/>
                                        </p:tgtEl>
                                        <p:attrNameLst>
                                          <p:attrName>style.visibility</p:attrName>
                                        </p:attrNameLst>
                                      </p:cBhvr>
                                      <p:to>
                                        <p:strVal val="visible"/>
                                      </p:to>
                                    </p:set>
                                    <p:animEffect transition="in" filter="fade">
                                      <p:cBhvr>
                                        <p:cTn id="109" dur="1000"/>
                                        <p:tgtEl>
                                          <p:spTgt spid="68"/>
                                        </p:tgtEl>
                                      </p:cBhvr>
                                    </p:animEffect>
                                    <p:anim calcmode="lin" valueType="num">
                                      <p:cBhvr>
                                        <p:cTn id="110" dur="1000" fill="hold"/>
                                        <p:tgtEl>
                                          <p:spTgt spid="68"/>
                                        </p:tgtEl>
                                        <p:attrNameLst>
                                          <p:attrName>ppt_x</p:attrName>
                                        </p:attrNameLst>
                                      </p:cBhvr>
                                      <p:tavLst>
                                        <p:tav tm="0">
                                          <p:val>
                                            <p:strVal val="#ppt_x"/>
                                          </p:val>
                                        </p:tav>
                                        <p:tav tm="100000">
                                          <p:val>
                                            <p:strVal val="#ppt_x"/>
                                          </p:val>
                                        </p:tav>
                                      </p:tavLst>
                                    </p:anim>
                                    <p:anim calcmode="lin" valueType="num">
                                      <p:cBhvr>
                                        <p:cTn id="111" dur="1000" fill="hold"/>
                                        <p:tgtEl>
                                          <p:spTgt spid="68"/>
                                        </p:tgtEl>
                                        <p:attrNameLst>
                                          <p:attrName>ppt_y</p:attrName>
                                        </p:attrNameLst>
                                      </p:cBhvr>
                                      <p:tavLst>
                                        <p:tav tm="0">
                                          <p:val>
                                            <p:strVal val="#ppt_y-.1"/>
                                          </p:val>
                                        </p:tav>
                                        <p:tav tm="100000">
                                          <p:val>
                                            <p:strVal val="#ppt_y"/>
                                          </p:val>
                                        </p:tav>
                                      </p:tavLst>
                                    </p:anim>
                                  </p:childTnLst>
                                </p:cTn>
                              </p:par>
                              <p:par>
                                <p:cTn id="112" presetID="47" presetClass="entr" presetSubtype="0" fill="hold" nodeType="withEffect">
                                  <p:stCondLst>
                                    <p:cond delay="0"/>
                                  </p:stCondLst>
                                  <p:childTnLst>
                                    <p:set>
                                      <p:cBhvr>
                                        <p:cTn id="113" dur="1" fill="hold">
                                          <p:stCondLst>
                                            <p:cond delay="0"/>
                                          </p:stCondLst>
                                        </p:cTn>
                                        <p:tgtEl>
                                          <p:spTgt spid="70"/>
                                        </p:tgtEl>
                                        <p:attrNameLst>
                                          <p:attrName>style.visibility</p:attrName>
                                        </p:attrNameLst>
                                      </p:cBhvr>
                                      <p:to>
                                        <p:strVal val="visible"/>
                                      </p:to>
                                    </p:set>
                                    <p:animEffect transition="in" filter="fade">
                                      <p:cBhvr>
                                        <p:cTn id="114" dur="1000"/>
                                        <p:tgtEl>
                                          <p:spTgt spid="70"/>
                                        </p:tgtEl>
                                      </p:cBhvr>
                                    </p:animEffect>
                                    <p:anim calcmode="lin" valueType="num">
                                      <p:cBhvr>
                                        <p:cTn id="115" dur="1000" fill="hold"/>
                                        <p:tgtEl>
                                          <p:spTgt spid="70"/>
                                        </p:tgtEl>
                                        <p:attrNameLst>
                                          <p:attrName>ppt_x</p:attrName>
                                        </p:attrNameLst>
                                      </p:cBhvr>
                                      <p:tavLst>
                                        <p:tav tm="0">
                                          <p:val>
                                            <p:strVal val="#ppt_x"/>
                                          </p:val>
                                        </p:tav>
                                        <p:tav tm="100000">
                                          <p:val>
                                            <p:strVal val="#ppt_x"/>
                                          </p:val>
                                        </p:tav>
                                      </p:tavLst>
                                    </p:anim>
                                    <p:anim calcmode="lin" valueType="num">
                                      <p:cBhvr>
                                        <p:cTn id="116" dur="1000" fill="hold"/>
                                        <p:tgtEl>
                                          <p:spTgt spid="70"/>
                                        </p:tgtEl>
                                        <p:attrNameLst>
                                          <p:attrName>ppt_y</p:attrName>
                                        </p:attrNameLst>
                                      </p:cBhvr>
                                      <p:tavLst>
                                        <p:tav tm="0">
                                          <p:val>
                                            <p:strVal val="#ppt_y-.1"/>
                                          </p:val>
                                        </p:tav>
                                        <p:tav tm="100000">
                                          <p:val>
                                            <p:strVal val="#ppt_y"/>
                                          </p:val>
                                        </p:tav>
                                      </p:tavLst>
                                    </p:anim>
                                  </p:childTnLst>
                                </p:cTn>
                              </p:par>
                              <p:par>
                                <p:cTn id="117" presetID="47" presetClass="entr" presetSubtype="0" fill="hold" nodeType="withEffect">
                                  <p:stCondLst>
                                    <p:cond delay="0"/>
                                  </p:stCondLst>
                                  <p:childTnLst>
                                    <p:set>
                                      <p:cBhvr>
                                        <p:cTn id="118" dur="1" fill="hold">
                                          <p:stCondLst>
                                            <p:cond delay="0"/>
                                          </p:stCondLst>
                                        </p:cTn>
                                        <p:tgtEl>
                                          <p:spTgt spid="71"/>
                                        </p:tgtEl>
                                        <p:attrNameLst>
                                          <p:attrName>style.visibility</p:attrName>
                                        </p:attrNameLst>
                                      </p:cBhvr>
                                      <p:to>
                                        <p:strVal val="visible"/>
                                      </p:to>
                                    </p:set>
                                    <p:animEffect transition="in" filter="fade">
                                      <p:cBhvr>
                                        <p:cTn id="119" dur="1000"/>
                                        <p:tgtEl>
                                          <p:spTgt spid="71"/>
                                        </p:tgtEl>
                                      </p:cBhvr>
                                    </p:animEffect>
                                    <p:anim calcmode="lin" valueType="num">
                                      <p:cBhvr>
                                        <p:cTn id="120" dur="1000" fill="hold"/>
                                        <p:tgtEl>
                                          <p:spTgt spid="71"/>
                                        </p:tgtEl>
                                        <p:attrNameLst>
                                          <p:attrName>ppt_x</p:attrName>
                                        </p:attrNameLst>
                                      </p:cBhvr>
                                      <p:tavLst>
                                        <p:tav tm="0">
                                          <p:val>
                                            <p:strVal val="#ppt_x"/>
                                          </p:val>
                                        </p:tav>
                                        <p:tav tm="100000">
                                          <p:val>
                                            <p:strVal val="#ppt_x"/>
                                          </p:val>
                                        </p:tav>
                                      </p:tavLst>
                                    </p:anim>
                                    <p:anim calcmode="lin" valueType="num">
                                      <p:cBhvr>
                                        <p:cTn id="121" dur="1000" fill="hold"/>
                                        <p:tgtEl>
                                          <p:spTgt spid="71"/>
                                        </p:tgtEl>
                                        <p:attrNameLst>
                                          <p:attrName>ppt_y</p:attrName>
                                        </p:attrNameLst>
                                      </p:cBhvr>
                                      <p:tavLst>
                                        <p:tav tm="0">
                                          <p:val>
                                            <p:strVal val="#ppt_y-.1"/>
                                          </p:val>
                                        </p:tav>
                                        <p:tav tm="100000">
                                          <p:val>
                                            <p:strVal val="#ppt_y"/>
                                          </p:val>
                                        </p:tav>
                                      </p:tavLst>
                                    </p:anim>
                                  </p:childTnLst>
                                </p:cTn>
                              </p:par>
                              <p:par>
                                <p:cTn id="122" presetID="1" presetClass="entr" presetSubtype="0" fill="hold" grpId="0" nodeType="withEffect">
                                  <p:stCondLst>
                                    <p:cond delay="0"/>
                                  </p:stCondLst>
                                  <p:childTnLst>
                                    <p:set>
                                      <p:cBhvr>
                                        <p:cTn id="123" dur="1" fill="hold">
                                          <p:stCondLst>
                                            <p:cond delay="0"/>
                                          </p:stCondLst>
                                        </p:cTn>
                                        <p:tgtEl>
                                          <p:spTgt spid="2069"/>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47" presetClass="entr" presetSubtype="0" fill="hold" nodeType="clickEffect">
                                  <p:stCondLst>
                                    <p:cond delay="0"/>
                                  </p:stCondLst>
                                  <p:childTnLst>
                                    <p:set>
                                      <p:cBhvr>
                                        <p:cTn id="127" dur="1" fill="hold">
                                          <p:stCondLst>
                                            <p:cond delay="0"/>
                                          </p:stCondLst>
                                        </p:cTn>
                                        <p:tgtEl>
                                          <p:spTgt spid="2062"/>
                                        </p:tgtEl>
                                        <p:attrNameLst>
                                          <p:attrName>style.visibility</p:attrName>
                                        </p:attrNameLst>
                                      </p:cBhvr>
                                      <p:to>
                                        <p:strVal val="visible"/>
                                      </p:to>
                                    </p:set>
                                    <p:animEffect transition="in" filter="fade">
                                      <p:cBhvr>
                                        <p:cTn id="128" dur="1000"/>
                                        <p:tgtEl>
                                          <p:spTgt spid="2062"/>
                                        </p:tgtEl>
                                      </p:cBhvr>
                                    </p:animEffect>
                                    <p:anim calcmode="lin" valueType="num">
                                      <p:cBhvr>
                                        <p:cTn id="129" dur="1000" fill="hold"/>
                                        <p:tgtEl>
                                          <p:spTgt spid="2062"/>
                                        </p:tgtEl>
                                        <p:attrNameLst>
                                          <p:attrName>ppt_x</p:attrName>
                                        </p:attrNameLst>
                                      </p:cBhvr>
                                      <p:tavLst>
                                        <p:tav tm="0">
                                          <p:val>
                                            <p:strVal val="#ppt_x"/>
                                          </p:val>
                                        </p:tav>
                                        <p:tav tm="100000">
                                          <p:val>
                                            <p:strVal val="#ppt_x"/>
                                          </p:val>
                                        </p:tav>
                                      </p:tavLst>
                                    </p:anim>
                                    <p:anim calcmode="lin" valueType="num">
                                      <p:cBhvr>
                                        <p:cTn id="130" dur="1000" fill="hold"/>
                                        <p:tgtEl>
                                          <p:spTgt spid="2062"/>
                                        </p:tgtEl>
                                        <p:attrNameLst>
                                          <p:attrName>ppt_y</p:attrName>
                                        </p:attrNameLst>
                                      </p:cBhvr>
                                      <p:tavLst>
                                        <p:tav tm="0">
                                          <p:val>
                                            <p:strVal val="#ppt_y-.1"/>
                                          </p:val>
                                        </p:tav>
                                        <p:tav tm="100000">
                                          <p:val>
                                            <p:strVal val="#ppt_y"/>
                                          </p:val>
                                        </p:tav>
                                      </p:tavLst>
                                    </p:anim>
                                  </p:childTnLst>
                                </p:cTn>
                              </p:par>
                            </p:childTnLst>
                          </p:cTn>
                        </p:par>
                        <p:par>
                          <p:cTn id="131" fill="hold">
                            <p:stCondLst>
                              <p:cond delay="1000"/>
                            </p:stCondLst>
                            <p:childTnLst>
                              <p:par>
                                <p:cTn id="132" presetID="2" presetClass="entr" presetSubtype="8" fill="hold" grpId="0" nodeType="afterEffect">
                                  <p:stCondLst>
                                    <p:cond delay="0"/>
                                  </p:stCondLst>
                                  <p:childTnLst>
                                    <p:set>
                                      <p:cBhvr>
                                        <p:cTn id="133" dur="1" fill="hold">
                                          <p:stCondLst>
                                            <p:cond delay="0"/>
                                          </p:stCondLst>
                                        </p:cTn>
                                        <p:tgtEl>
                                          <p:spTgt spid="104"/>
                                        </p:tgtEl>
                                        <p:attrNameLst>
                                          <p:attrName>style.visibility</p:attrName>
                                        </p:attrNameLst>
                                      </p:cBhvr>
                                      <p:to>
                                        <p:strVal val="visible"/>
                                      </p:to>
                                    </p:set>
                                    <p:anim calcmode="lin" valueType="num">
                                      <p:cBhvr additive="base">
                                        <p:cTn id="134" dur="500" fill="hold"/>
                                        <p:tgtEl>
                                          <p:spTgt spid="104"/>
                                        </p:tgtEl>
                                        <p:attrNameLst>
                                          <p:attrName>ppt_x</p:attrName>
                                        </p:attrNameLst>
                                      </p:cBhvr>
                                      <p:tavLst>
                                        <p:tav tm="0">
                                          <p:val>
                                            <p:strVal val="0-#ppt_w/2"/>
                                          </p:val>
                                        </p:tav>
                                        <p:tav tm="100000">
                                          <p:val>
                                            <p:strVal val="#ppt_x"/>
                                          </p:val>
                                        </p:tav>
                                      </p:tavLst>
                                    </p:anim>
                                    <p:anim calcmode="lin" valueType="num">
                                      <p:cBhvr additive="base">
                                        <p:cTn id="135" dur="500" fill="hold"/>
                                        <p:tgtEl>
                                          <p:spTgt spid="104"/>
                                        </p:tgtEl>
                                        <p:attrNameLst>
                                          <p:attrName>ppt_y</p:attrName>
                                        </p:attrNameLst>
                                      </p:cBhvr>
                                      <p:tavLst>
                                        <p:tav tm="0">
                                          <p:val>
                                            <p:strVal val="#ppt_y"/>
                                          </p:val>
                                        </p:tav>
                                        <p:tav tm="100000">
                                          <p:val>
                                            <p:strVal val="#ppt_y"/>
                                          </p:val>
                                        </p:tav>
                                      </p:tavLst>
                                    </p:anim>
                                  </p:childTnLst>
                                </p:cTn>
                              </p:par>
                              <p:par>
                                <p:cTn id="136" presetID="2" presetClass="entr" presetSubtype="2" fill="hold" grpId="0" nodeType="withEffect">
                                  <p:stCondLst>
                                    <p:cond delay="0"/>
                                  </p:stCondLst>
                                  <p:childTnLst>
                                    <p:set>
                                      <p:cBhvr>
                                        <p:cTn id="137" dur="1" fill="hold">
                                          <p:stCondLst>
                                            <p:cond delay="0"/>
                                          </p:stCondLst>
                                        </p:cTn>
                                        <p:tgtEl>
                                          <p:spTgt spid="105"/>
                                        </p:tgtEl>
                                        <p:attrNameLst>
                                          <p:attrName>style.visibility</p:attrName>
                                        </p:attrNameLst>
                                      </p:cBhvr>
                                      <p:to>
                                        <p:strVal val="visible"/>
                                      </p:to>
                                    </p:set>
                                    <p:anim calcmode="lin" valueType="num">
                                      <p:cBhvr additive="base">
                                        <p:cTn id="138" dur="500" fill="hold"/>
                                        <p:tgtEl>
                                          <p:spTgt spid="105"/>
                                        </p:tgtEl>
                                        <p:attrNameLst>
                                          <p:attrName>ppt_x</p:attrName>
                                        </p:attrNameLst>
                                      </p:cBhvr>
                                      <p:tavLst>
                                        <p:tav tm="0">
                                          <p:val>
                                            <p:strVal val="1+#ppt_w/2"/>
                                          </p:val>
                                        </p:tav>
                                        <p:tav tm="100000">
                                          <p:val>
                                            <p:strVal val="#ppt_x"/>
                                          </p:val>
                                        </p:tav>
                                      </p:tavLst>
                                    </p:anim>
                                    <p:anim calcmode="lin" valueType="num">
                                      <p:cBhvr additive="base">
                                        <p:cTn id="139" dur="500" fill="hold"/>
                                        <p:tgtEl>
                                          <p:spTgt spid="105"/>
                                        </p:tgtEl>
                                        <p:attrNameLst>
                                          <p:attrName>ppt_y</p:attrName>
                                        </p:attrNameLst>
                                      </p:cBhvr>
                                      <p:tavLst>
                                        <p:tav tm="0">
                                          <p:val>
                                            <p:strVal val="#ppt_y"/>
                                          </p:val>
                                        </p:tav>
                                        <p:tav tm="100000">
                                          <p:val>
                                            <p:strVal val="#ppt_y"/>
                                          </p:val>
                                        </p:tav>
                                      </p:tavLst>
                                    </p:anim>
                                  </p:childTnLst>
                                </p:cTn>
                              </p:par>
                              <p:par>
                                <p:cTn id="140" presetID="2" presetClass="entr" presetSubtype="2" fill="hold" grpId="0" nodeType="withEffect">
                                  <p:stCondLst>
                                    <p:cond delay="0"/>
                                  </p:stCondLst>
                                  <p:childTnLst>
                                    <p:set>
                                      <p:cBhvr>
                                        <p:cTn id="141" dur="1" fill="hold">
                                          <p:stCondLst>
                                            <p:cond delay="0"/>
                                          </p:stCondLst>
                                        </p:cTn>
                                        <p:tgtEl>
                                          <p:spTgt spid="106"/>
                                        </p:tgtEl>
                                        <p:attrNameLst>
                                          <p:attrName>style.visibility</p:attrName>
                                        </p:attrNameLst>
                                      </p:cBhvr>
                                      <p:to>
                                        <p:strVal val="visible"/>
                                      </p:to>
                                    </p:set>
                                    <p:anim calcmode="lin" valueType="num">
                                      <p:cBhvr additive="base">
                                        <p:cTn id="142" dur="500" fill="hold"/>
                                        <p:tgtEl>
                                          <p:spTgt spid="106"/>
                                        </p:tgtEl>
                                        <p:attrNameLst>
                                          <p:attrName>ppt_x</p:attrName>
                                        </p:attrNameLst>
                                      </p:cBhvr>
                                      <p:tavLst>
                                        <p:tav tm="0">
                                          <p:val>
                                            <p:strVal val="1+#ppt_w/2"/>
                                          </p:val>
                                        </p:tav>
                                        <p:tav tm="100000">
                                          <p:val>
                                            <p:strVal val="#ppt_x"/>
                                          </p:val>
                                        </p:tav>
                                      </p:tavLst>
                                    </p:anim>
                                    <p:anim calcmode="lin" valueType="num">
                                      <p:cBhvr additive="base">
                                        <p:cTn id="143" dur="500" fill="hold"/>
                                        <p:tgtEl>
                                          <p:spTgt spid="106"/>
                                        </p:tgtEl>
                                        <p:attrNameLst>
                                          <p:attrName>ppt_y</p:attrName>
                                        </p:attrNameLst>
                                      </p:cBhvr>
                                      <p:tavLst>
                                        <p:tav tm="0">
                                          <p:val>
                                            <p:strVal val="#ppt_y"/>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7" presetClass="entr" presetSubtype="0" fill="hold" nodeType="clickEffect">
                                  <p:stCondLst>
                                    <p:cond delay="0"/>
                                  </p:stCondLst>
                                  <p:childTnLst>
                                    <p:set>
                                      <p:cBhvr>
                                        <p:cTn id="147" dur="1" fill="hold">
                                          <p:stCondLst>
                                            <p:cond delay="0"/>
                                          </p:stCondLst>
                                        </p:cTn>
                                        <p:tgtEl>
                                          <p:spTgt spid="2071"/>
                                        </p:tgtEl>
                                        <p:attrNameLst>
                                          <p:attrName>style.visibility</p:attrName>
                                        </p:attrNameLst>
                                      </p:cBhvr>
                                      <p:to>
                                        <p:strVal val="visible"/>
                                      </p:to>
                                    </p:set>
                                    <p:animEffect transition="in" filter="fade">
                                      <p:cBhvr>
                                        <p:cTn id="148" dur="1000"/>
                                        <p:tgtEl>
                                          <p:spTgt spid="2071"/>
                                        </p:tgtEl>
                                      </p:cBhvr>
                                    </p:animEffect>
                                    <p:anim calcmode="lin" valueType="num">
                                      <p:cBhvr>
                                        <p:cTn id="149" dur="1000" fill="hold"/>
                                        <p:tgtEl>
                                          <p:spTgt spid="2071"/>
                                        </p:tgtEl>
                                        <p:attrNameLst>
                                          <p:attrName>ppt_x</p:attrName>
                                        </p:attrNameLst>
                                      </p:cBhvr>
                                      <p:tavLst>
                                        <p:tav tm="0">
                                          <p:val>
                                            <p:strVal val="#ppt_x"/>
                                          </p:val>
                                        </p:tav>
                                        <p:tav tm="100000">
                                          <p:val>
                                            <p:strVal val="#ppt_x"/>
                                          </p:val>
                                        </p:tav>
                                      </p:tavLst>
                                    </p:anim>
                                    <p:anim calcmode="lin" valueType="num">
                                      <p:cBhvr>
                                        <p:cTn id="150" dur="1000" fill="hold"/>
                                        <p:tgtEl>
                                          <p:spTgt spid="2071"/>
                                        </p:tgtEl>
                                        <p:attrNameLst>
                                          <p:attrName>ppt_y</p:attrName>
                                        </p:attrNameLst>
                                      </p:cBhvr>
                                      <p:tavLst>
                                        <p:tav tm="0">
                                          <p:val>
                                            <p:strVal val="#ppt_y-.1"/>
                                          </p:val>
                                        </p:tav>
                                        <p:tav tm="100000">
                                          <p:val>
                                            <p:strVal val="#ppt_y"/>
                                          </p:val>
                                        </p:tav>
                                      </p:tavLst>
                                    </p:anim>
                                  </p:childTnLst>
                                </p:cTn>
                              </p:par>
                              <p:par>
                                <p:cTn id="151" presetID="47" presetClass="entr" presetSubtype="0" fill="hold" nodeType="withEffect">
                                  <p:stCondLst>
                                    <p:cond delay="0"/>
                                  </p:stCondLst>
                                  <p:childTnLst>
                                    <p:set>
                                      <p:cBhvr>
                                        <p:cTn id="152" dur="1" fill="hold">
                                          <p:stCondLst>
                                            <p:cond delay="0"/>
                                          </p:stCondLst>
                                        </p:cTn>
                                        <p:tgtEl>
                                          <p:spTgt spid="35"/>
                                        </p:tgtEl>
                                        <p:attrNameLst>
                                          <p:attrName>style.visibility</p:attrName>
                                        </p:attrNameLst>
                                      </p:cBhvr>
                                      <p:to>
                                        <p:strVal val="visible"/>
                                      </p:to>
                                    </p:set>
                                    <p:animEffect transition="in" filter="fade">
                                      <p:cBhvr>
                                        <p:cTn id="153" dur="1000"/>
                                        <p:tgtEl>
                                          <p:spTgt spid="35"/>
                                        </p:tgtEl>
                                      </p:cBhvr>
                                    </p:animEffect>
                                    <p:anim calcmode="lin" valueType="num">
                                      <p:cBhvr>
                                        <p:cTn id="154" dur="1000" fill="hold"/>
                                        <p:tgtEl>
                                          <p:spTgt spid="35"/>
                                        </p:tgtEl>
                                        <p:attrNameLst>
                                          <p:attrName>ppt_x</p:attrName>
                                        </p:attrNameLst>
                                      </p:cBhvr>
                                      <p:tavLst>
                                        <p:tav tm="0">
                                          <p:val>
                                            <p:strVal val="#ppt_x"/>
                                          </p:val>
                                        </p:tav>
                                        <p:tav tm="100000">
                                          <p:val>
                                            <p:strVal val="#ppt_x"/>
                                          </p:val>
                                        </p:tav>
                                      </p:tavLst>
                                    </p:anim>
                                    <p:anim calcmode="lin" valueType="num">
                                      <p:cBhvr>
                                        <p:cTn id="155" dur="1000" fill="hold"/>
                                        <p:tgtEl>
                                          <p:spTgt spid="35"/>
                                        </p:tgtEl>
                                        <p:attrNameLst>
                                          <p:attrName>ppt_y</p:attrName>
                                        </p:attrNameLst>
                                      </p:cBhvr>
                                      <p:tavLst>
                                        <p:tav tm="0">
                                          <p:val>
                                            <p:strVal val="#ppt_y-.1"/>
                                          </p:val>
                                        </p:tav>
                                        <p:tav tm="100000">
                                          <p:val>
                                            <p:strVal val="#ppt_y"/>
                                          </p:val>
                                        </p:tav>
                                      </p:tavLst>
                                    </p:anim>
                                  </p:childTnLst>
                                </p:cTn>
                              </p:par>
                              <p:par>
                                <p:cTn id="156" presetID="47" presetClass="entr" presetSubtype="0" fill="hold" nodeType="withEffect">
                                  <p:stCondLst>
                                    <p:cond delay="0"/>
                                  </p:stCondLst>
                                  <p:childTnLst>
                                    <p:set>
                                      <p:cBhvr>
                                        <p:cTn id="157" dur="1" fill="hold">
                                          <p:stCondLst>
                                            <p:cond delay="0"/>
                                          </p:stCondLst>
                                        </p:cTn>
                                        <p:tgtEl>
                                          <p:spTgt spid="65"/>
                                        </p:tgtEl>
                                        <p:attrNameLst>
                                          <p:attrName>style.visibility</p:attrName>
                                        </p:attrNameLst>
                                      </p:cBhvr>
                                      <p:to>
                                        <p:strVal val="visible"/>
                                      </p:to>
                                    </p:set>
                                    <p:animEffect transition="in" filter="fade">
                                      <p:cBhvr>
                                        <p:cTn id="158" dur="1000"/>
                                        <p:tgtEl>
                                          <p:spTgt spid="65"/>
                                        </p:tgtEl>
                                      </p:cBhvr>
                                    </p:animEffect>
                                    <p:anim calcmode="lin" valueType="num">
                                      <p:cBhvr>
                                        <p:cTn id="159" dur="1000" fill="hold"/>
                                        <p:tgtEl>
                                          <p:spTgt spid="65"/>
                                        </p:tgtEl>
                                        <p:attrNameLst>
                                          <p:attrName>ppt_x</p:attrName>
                                        </p:attrNameLst>
                                      </p:cBhvr>
                                      <p:tavLst>
                                        <p:tav tm="0">
                                          <p:val>
                                            <p:strVal val="#ppt_x"/>
                                          </p:val>
                                        </p:tav>
                                        <p:tav tm="100000">
                                          <p:val>
                                            <p:strVal val="#ppt_x"/>
                                          </p:val>
                                        </p:tav>
                                      </p:tavLst>
                                    </p:anim>
                                    <p:anim calcmode="lin" valueType="num">
                                      <p:cBhvr>
                                        <p:cTn id="160" dur="1000" fill="hold"/>
                                        <p:tgtEl>
                                          <p:spTgt spid="65"/>
                                        </p:tgtEl>
                                        <p:attrNameLst>
                                          <p:attrName>ppt_y</p:attrName>
                                        </p:attrNameLst>
                                      </p:cBhvr>
                                      <p:tavLst>
                                        <p:tav tm="0">
                                          <p:val>
                                            <p:strVal val="#ppt_y-.1"/>
                                          </p:val>
                                        </p:tav>
                                        <p:tav tm="100000">
                                          <p:val>
                                            <p:strVal val="#ppt_y"/>
                                          </p:val>
                                        </p:tav>
                                      </p:tavLst>
                                    </p:anim>
                                  </p:childTnLst>
                                </p:cTn>
                              </p:par>
                              <p:par>
                                <p:cTn id="161" presetID="47" presetClass="entr" presetSubtype="0" fill="hold" nodeType="withEffect">
                                  <p:stCondLst>
                                    <p:cond delay="0"/>
                                  </p:stCondLst>
                                  <p:childTnLst>
                                    <p:set>
                                      <p:cBhvr>
                                        <p:cTn id="162" dur="1" fill="hold">
                                          <p:stCondLst>
                                            <p:cond delay="0"/>
                                          </p:stCondLst>
                                        </p:cTn>
                                        <p:tgtEl>
                                          <p:spTgt spid="62"/>
                                        </p:tgtEl>
                                        <p:attrNameLst>
                                          <p:attrName>style.visibility</p:attrName>
                                        </p:attrNameLst>
                                      </p:cBhvr>
                                      <p:to>
                                        <p:strVal val="visible"/>
                                      </p:to>
                                    </p:set>
                                    <p:animEffect transition="in" filter="fade">
                                      <p:cBhvr>
                                        <p:cTn id="163" dur="1000"/>
                                        <p:tgtEl>
                                          <p:spTgt spid="62"/>
                                        </p:tgtEl>
                                      </p:cBhvr>
                                    </p:animEffect>
                                    <p:anim calcmode="lin" valueType="num">
                                      <p:cBhvr>
                                        <p:cTn id="164" dur="1000" fill="hold"/>
                                        <p:tgtEl>
                                          <p:spTgt spid="62"/>
                                        </p:tgtEl>
                                        <p:attrNameLst>
                                          <p:attrName>ppt_x</p:attrName>
                                        </p:attrNameLst>
                                      </p:cBhvr>
                                      <p:tavLst>
                                        <p:tav tm="0">
                                          <p:val>
                                            <p:strVal val="#ppt_x"/>
                                          </p:val>
                                        </p:tav>
                                        <p:tav tm="100000">
                                          <p:val>
                                            <p:strVal val="#ppt_x"/>
                                          </p:val>
                                        </p:tav>
                                      </p:tavLst>
                                    </p:anim>
                                    <p:anim calcmode="lin" valueType="num">
                                      <p:cBhvr>
                                        <p:cTn id="165" dur="1000" fill="hold"/>
                                        <p:tgtEl>
                                          <p:spTgt spid="62"/>
                                        </p:tgtEl>
                                        <p:attrNameLst>
                                          <p:attrName>ppt_y</p:attrName>
                                        </p:attrNameLst>
                                      </p:cBhvr>
                                      <p:tavLst>
                                        <p:tav tm="0">
                                          <p:val>
                                            <p:strVal val="#ppt_y-.1"/>
                                          </p:val>
                                        </p:tav>
                                        <p:tav tm="100000">
                                          <p:val>
                                            <p:strVal val="#ppt_y"/>
                                          </p:val>
                                        </p:tav>
                                      </p:tavLst>
                                    </p:anim>
                                  </p:childTnLst>
                                </p:cTn>
                              </p:par>
                              <p:par>
                                <p:cTn id="166" presetID="47" presetClass="entr" presetSubtype="0" fill="hold" nodeType="withEffect">
                                  <p:stCondLst>
                                    <p:cond delay="0"/>
                                  </p:stCondLst>
                                  <p:childTnLst>
                                    <p:set>
                                      <p:cBhvr>
                                        <p:cTn id="167" dur="1" fill="hold">
                                          <p:stCondLst>
                                            <p:cond delay="0"/>
                                          </p:stCondLst>
                                        </p:cTn>
                                        <p:tgtEl>
                                          <p:spTgt spid="66"/>
                                        </p:tgtEl>
                                        <p:attrNameLst>
                                          <p:attrName>style.visibility</p:attrName>
                                        </p:attrNameLst>
                                      </p:cBhvr>
                                      <p:to>
                                        <p:strVal val="visible"/>
                                      </p:to>
                                    </p:set>
                                    <p:animEffect transition="in" filter="fade">
                                      <p:cBhvr>
                                        <p:cTn id="168" dur="1000"/>
                                        <p:tgtEl>
                                          <p:spTgt spid="66"/>
                                        </p:tgtEl>
                                      </p:cBhvr>
                                    </p:animEffect>
                                    <p:anim calcmode="lin" valueType="num">
                                      <p:cBhvr>
                                        <p:cTn id="169" dur="1000" fill="hold"/>
                                        <p:tgtEl>
                                          <p:spTgt spid="66"/>
                                        </p:tgtEl>
                                        <p:attrNameLst>
                                          <p:attrName>ppt_x</p:attrName>
                                        </p:attrNameLst>
                                      </p:cBhvr>
                                      <p:tavLst>
                                        <p:tav tm="0">
                                          <p:val>
                                            <p:strVal val="#ppt_x"/>
                                          </p:val>
                                        </p:tav>
                                        <p:tav tm="100000">
                                          <p:val>
                                            <p:strVal val="#ppt_x"/>
                                          </p:val>
                                        </p:tav>
                                      </p:tavLst>
                                    </p:anim>
                                    <p:anim calcmode="lin" valueType="num">
                                      <p:cBhvr>
                                        <p:cTn id="170" dur="1000" fill="hold"/>
                                        <p:tgtEl>
                                          <p:spTgt spid="66"/>
                                        </p:tgtEl>
                                        <p:attrNameLst>
                                          <p:attrName>ppt_y</p:attrName>
                                        </p:attrNameLst>
                                      </p:cBhvr>
                                      <p:tavLst>
                                        <p:tav tm="0">
                                          <p:val>
                                            <p:strVal val="#ppt_y-.1"/>
                                          </p:val>
                                        </p:tav>
                                        <p:tav tm="100000">
                                          <p:val>
                                            <p:strVal val="#ppt_y"/>
                                          </p:val>
                                        </p:tav>
                                      </p:tavLst>
                                    </p:anim>
                                  </p:childTnLst>
                                </p:cTn>
                              </p:par>
                              <p:par>
                                <p:cTn id="171" presetID="47" presetClass="entr" presetSubtype="0" fill="hold" nodeType="withEffect">
                                  <p:stCondLst>
                                    <p:cond delay="0"/>
                                  </p:stCondLst>
                                  <p:childTnLst>
                                    <p:set>
                                      <p:cBhvr>
                                        <p:cTn id="172" dur="1" fill="hold">
                                          <p:stCondLst>
                                            <p:cond delay="0"/>
                                          </p:stCondLst>
                                        </p:cTn>
                                        <p:tgtEl>
                                          <p:spTgt spid="67"/>
                                        </p:tgtEl>
                                        <p:attrNameLst>
                                          <p:attrName>style.visibility</p:attrName>
                                        </p:attrNameLst>
                                      </p:cBhvr>
                                      <p:to>
                                        <p:strVal val="visible"/>
                                      </p:to>
                                    </p:set>
                                    <p:animEffect transition="in" filter="fade">
                                      <p:cBhvr>
                                        <p:cTn id="173" dur="1000"/>
                                        <p:tgtEl>
                                          <p:spTgt spid="67"/>
                                        </p:tgtEl>
                                      </p:cBhvr>
                                    </p:animEffect>
                                    <p:anim calcmode="lin" valueType="num">
                                      <p:cBhvr>
                                        <p:cTn id="174" dur="1000" fill="hold"/>
                                        <p:tgtEl>
                                          <p:spTgt spid="67"/>
                                        </p:tgtEl>
                                        <p:attrNameLst>
                                          <p:attrName>ppt_x</p:attrName>
                                        </p:attrNameLst>
                                      </p:cBhvr>
                                      <p:tavLst>
                                        <p:tav tm="0">
                                          <p:val>
                                            <p:strVal val="#ppt_x"/>
                                          </p:val>
                                        </p:tav>
                                        <p:tav tm="100000">
                                          <p:val>
                                            <p:strVal val="#ppt_x"/>
                                          </p:val>
                                        </p:tav>
                                      </p:tavLst>
                                    </p:anim>
                                    <p:anim calcmode="lin" valueType="num">
                                      <p:cBhvr>
                                        <p:cTn id="175"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47" presetClass="entr" presetSubtype="0" fill="hold" nodeType="clickEffect">
                                  <p:stCondLst>
                                    <p:cond delay="0"/>
                                  </p:stCondLst>
                                  <p:childTnLst>
                                    <p:set>
                                      <p:cBhvr>
                                        <p:cTn id="179" dur="1" fill="hold">
                                          <p:stCondLst>
                                            <p:cond delay="0"/>
                                          </p:stCondLst>
                                        </p:cTn>
                                        <p:tgtEl>
                                          <p:spTgt spid="2064"/>
                                        </p:tgtEl>
                                        <p:attrNameLst>
                                          <p:attrName>style.visibility</p:attrName>
                                        </p:attrNameLst>
                                      </p:cBhvr>
                                      <p:to>
                                        <p:strVal val="visible"/>
                                      </p:to>
                                    </p:set>
                                    <p:animEffect transition="in" filter="fade">
                                      <p:cBhvr>
                                        <p:cTn id="180" dur="1000"/>
                                        <p:tgtEl>
                                          <p:spTgt spid="2064"/>
                                        </p:tgtEl>
                                      </p:cBhvr>
                                    </p:animEffect>
                                    <p:anim calcmode="lin" valueType="num">
                                      <p:cBhvr>
                                        <p:cTn id="181" dur="1000" fill="hold"/>
                                        <p:tgtEl>
                                          <p:spTgt spid="2064"/>
                                        </p:tgtEl>
                                        <p:attrNameLst>
                                          <p:attrName>ppt_x</p:attrName>
                                        </p:attrNameLst>
                                      </p:cBhvr>
                                      <p:tavLst>
                                        <p:tav tm="0">
                                          <p:val>
                                            <p:strVal val="#ppt_x"/>
                                          </p:val>
                                        </p:tav>
                                        <p:tav tm="100000">
                                          <p:val>
                                            <p:strVal val="#ppt_x"/>
                                          </p:val>
                                        </p:tav>
                                      </p:tavLst>
                                    </p:anim>
                                    <p:anim calcmode="lin" valueType="num">
                                      <p:cBhvr>
                                        <p:cTn id="182" dur="1000" fill="hold"/>
                                        <p:tgtEl>
                                          <p:spTgt spid="2064"/>
                                        </p:tgtEl>
                                        <p:attrNameLst>
                                          <p:attrName>ppt_y</p:attrName>
                                        </p:attrNameLst>
                                      </p:cBhvr>
                                      <p:tavLst>
                                        <p:tav tm="0">
                                          <p:val>
                                            <p:strVal val="#ppt_y-.1"/>
                                          </p:val>
                                        </p:tav>
                                        <p:tav tm="100000">
                                          <p:val>
                                            <p:strVal val="#ppt_y"/>
                                          </p:val>
                                        </p:tav>
                                      </p:tavLst>
                                    </p:anim>
                                  </p:childTnLst>
                                </p:cTn>
                              </p:par>
                            </p:childTnLst>
                          </p:cTn>
                        </p:par>
                        <p:par>
                          <p:cTn id="183" fill="hold">
                            <p:stCondLst>
                              <p:cond delay="1000"/>
                            </p:stCondLst>
                            <p:childTnLst>
                              <p:par>
                                <p:cTn id="184" presetID="2" presetClass="entr" presetSubtype="8" fill="hold" grpId="0" nodeType="afterEffect">
                                  <p:stCondLst>
                                    <p:cond delay="0"/>
                                  </p:stCondLst>
                                  <p:childTnLst>
                                    <p:set>
                                      <p:cBhvr>
                                        <p:cTn id="185" dur="1" fill="hold">
                                          <p:stCondLst>
                                            <p:cond delay="0"/>
                                          </p:stCondLst>
                                        </p:cTn>
                                        <p:tgtEl>
                                          <p:spTgt spid="107"/>
                                        </p:tgtEl>
                                        <p:attrNameLst>
                                          <p:attrName>style.visibility</p:attrName>
                                        </p:attrNameLst>
                                      </p:cBhvr>
                                      <p:to>
                                        <p:strVal val="visible"/>
                                      </p:to>
                                    </p:set>
                                    <p:anim calcmode="lin" valueType="num">
                                      <p:cBhvr additive="base">
                                        <p:cTn id="186" dur="500" fill="hold"/>
                                        <p:tgtEl>
                                          <p:spTgt spid="107"/>
                                        </p:tgtEl>
                                        <p:attrNameLst>
                                          <p:attrName>ppt_x</p:attrName>
                                        </p:attrNameLst>
                                      </p:cBhvr>
                                      <p:tavLst>
                                        <p:tav tm="0">
                                          <p:val>
                                            <p:strVal val="0-#ppt_w/2"/>
                                          </p:val>
                                        </p:tav>
                                        <p:tav tm="100000">
                                          <p:val>
                                            <p:strVal val="#ppt_x"/>
                                          </p:val>
                                        </p:tav>
                                      </p:tavLst>
                                    </p:anim>
                                    <p:anim calcmode="lin" valueType="num">
                                      <p:cBhvr additive="base">
                                        <p:cTn id="187" dur="500" fill="hold"/>
                                        <p:tgtEl>
                                          <p:spTgt spid="107"/>
                                        </p:tgtEl>
                                        <p:attrNameLst>
                                          <p:attrName>ppt_y</p:attrName>
                                        </p:attrNameLst>
                                      </p:cBhvr>
                                      <p:tavLst>
                                        <p:tav tm="0">
                                          <p:val>
                                            <p:strVal val="#ppt_y"/>
                                          </p:val>
                                        </p:tav>
                                        <p:tav tm="100000">
                                          <p:val>
                                            <p:strVal val="#ppt_y"/>
                                          </p:val>
                                        </p:tav>
                                      </p:tavLst>
                                    </p:anim>
                                  </p:childTnLst>
                                </p:cTn>
                              </p:par>
                              <p:par>
                                <p:cTn id="188" presetID="2" presetClass="entr" presetSubtype="8" fill="hold" grpId="0" nodeType="withEffect">
                                  <p:stCondLst>
                                    <p:cond delay="0"/>
                                  </p:stCondLst>
                                  <p:childTnLst>
                                    <p:set>
                                      <p:cBhvr>
                                        <p:cTn id="189" dur="1" fill="hold">
                                          <p:stCondLst>
                                            <p:cond delay="0"/>
                                          </p:stCondLst>
                                        </p:cTn>
                                        <p:tgtEl>
                                          <p:spTgt spid="108"/>
                                        </p:tgtEl>
                                        <p:attrNameLst>
                                          <p:attrName>style.visibility</p:attrName>
                                        </p:attrNameLst>
                                      </p:cBhvr>
                                      <p:to>
                                        <p:strVal val="visible"/>
                                      </p:to>
                                    </p:set>
                                    <p:anim calcmode="lin" valueType="num">
                                      <p:cBhvr additive="base">
                                        <p:cTn id="190" dur="500" fill="hold"/>
                                        <p:tgtEl>
                                          <p:spTgt spid="108"/>
                                        </p:tgtEl>
                                        <p:attrNameLst>
                                          <p:attrName>ppt_x</p:attrName>
                                        </p:attrNameLst>
                                      </p:cBhvr>
                                      <p:tavLst>
                                        <p:tav tm="0">
                                          <p:val>
                                            <p:strVal val="0-#ppt_w/2"/>
                                          </p:val>
                                        </p:tav>
                                        <p:tav tm="100000">
                                          <p:val>
                                            <p:strVal val="#ppt_x"/>
                                          </p:val>
                                        </p:tav>
                                      </p:tavLst>
                                    </p:anim>
                                    <p:anim calcmode="lin" valueType="num">
                                      <p:cBhvr additive="base">
                                        <p:cTn id="191" dur="500" fill="hold"/>
                                        <p:tgtEl>
                                          <p:spTgt spid="108"/>
                                        </p:tgtEl>
                                        <p:attrNameLst>
                                          <p:attrName>ppt_y</p:attrName>
                                        </p:attrNameLst>
                                      </p:cBhvr>
                                      <p:tavLst>
                                        <p:tav tm="0">
                                          <p:val>
                                            <p:strVal val="#ppt_y"/>
                                          </p:val>
                                        </p:tav>
                                        <p:tav tm="100000">
                                          <p:val>
                                            <p:strVal val="#ppt_y"/>
                                          </p:val>
                                        </p:tav>
                                      </p:tavLst>
                                    </p:anim>
                                  </p:childTnLst>
                                </p:cTn>
                              </p:par>
                              <p:par>
                                <p:cTn id="192" presetID="2" presetClass="entr" presetSubtype="2" fill="hold" grpId="0" nodeType="withEffect">
                                  <p:stCondLst>
                                    <p:cond delay="0"/>
                                  </p:stCondLst>
                                  <p:childTnLst>
                                    <p:set>
                                      <p:cBhvr>
                                        <p:cTn id="193" dur="1" fill="hold">
                                          <p:stCondLst>
                                            <p:cond delay="0"/>
                                          </p:stCondLst>
                                        </p:cTn>
                                        <p:tgtEl>
                                          <p:spTgt spid="109"/>
                                        </p:tgtEl>
                                        <p:attrNameLst>
                                          <p:attrName>style.visibility</p:attrName>
                                        </p:attrNameLst>
                                      </p:cBhvr>
                                      <p:to>
                                        <p:strVal val="visible"/>
                                      </p:to>
                                    </p:set>
                                    <p:anim calcmode="lin" valueType="num">
                                      <p:cBhvr additive="base">
                                        <p:cTn id="194" dur="500" fill="hold"/>
                                        <p:tgtEl>
                                          <p:spTgt spid="109"/>
                                        </p:tgtEl>
                                        <p:attrNameLst>
                                          <p:attrName>ppt_x</p:attrName>
                                        </p:attrNameLst>
                                      </p:cBhvr>
                                      <p:tavLst>
                                        <p:tav tm="0">
                                          <p:val>
                                            <p:strVal val="1+#ppt_w/2"/>
                                          </p:val>
                                        </p:tav>
                                        <p:tav tm="100000">
                                          <p:val>
                                            <p:strVal val="#ppt_x"/>
                                          </p:val>
                                        </p:tav>
                                      </p:tavLst>
                                    </p:anim>
                                    <p:anim calcmode="lin" valueType="num">
                                      <p:cBhvr additive="base">
                                        <p:cTn id="195" dur="500" fill="hold"/>
                                        <p:tgtEl>
                                          <p:spTgt spid="109"/>
                                        </p:tgtEl>
                                        <p:attrNameLst>
                                          <p:attrName>ppt_y</p:attrName>
                                        </p:attrNameLst>
                                      </p:cBhvr>
                                      <p:tavLst>
                                        <p:tav tm="0">
                                          <p:val>
                                            <p:strVal val="#ppt_y"/>
                                          </p:val>
                                        </p:tav>
                                        <p:tav tm="100000">
                                          <p:val>
                                            <p:strVal val="#ppt_y"/>
                                          </p:val>
                                        </p:tav>
                                      </p:tavLst>
                                    </p:anim>
                                  </p:childTnLst>
                                </p:cTn>
                              </p:par>
                              <p:par>
                                <p:cTn id="196" presetID="2" presetClass="entr" presetSubtype="2" fill="hold" grpId="0" nodeType="withEffect">
                                  <p:stCondLst>
                                    <p:cond delay="0"/>
                                  </p:stCondLst>
                                  <p:childTnLst>
                                    <p:set>
                                      <p:cBhvr>
                                        <p:cTn id="197" dur="1" fill="hold">
                                          <p:stCondLst>
                                            <p:cond delay="0"/>
                                          </p:stCondLst>
                                        </p:cTn>
                                        <p:tgtEl>
                                          <p:spTgt spid="110"/>
                                        </p:tgtEl>
                                        <p:attrNameLst>
                                          <p:attrName>style.visibility</p:attrName>
                                        </p:attrNameLst>
                                      </p:cBhvr>
                                      <p:to>
                                        <p:strVal val="visible"/>
                                      </p:to>
                                    </p:set>
                                    <p:anim calcmode="lin" valueType="num">
                                      <p:cBhvr additive="base">
                                        <p:cTn id="198" dur="500" fill="hold"/>
                                        <p:tgtEl>
                                          <p:spTgt spid="110"/>
                                        </p:tgtEl>
                                        <p:attrNameLst>
                                          <p:attrName>ppt_x</p:attrName>
                                        </p:attrNameLst>
                                      </p:cBhvr>
                                      <p:tavLst>
                                        <p:tav tm="0">
                                          <p:val>
                                            <p:strVal val="1+#ppt_w/2"/>
                                          </p:val>
                                        </p:tav>
                                        <p:tav tm="100000">
                                          <p:val>
                                            <p:strVal val="#ppt_x"/>
                                          </p:val>
                                        </p:tav>
                                      </p:tavLst>
                                    </p:anim>
                                    <p:anim calcmode="lin" valueType="num">
                                      <p:cBhvr additive="base">
                                        <p:cTn id="199" dur="500" fill="hold"/>
                                        <p:tgtEl>
                                          <p:spTgt spid="110"/>
                                        </p:tgtEl>
                                        <p:attrNameLst>
                                          <p:attrName>ppt_y</p:attrName>
                                        </p:attrNameLst>
                                      </p:cBhvr>
                                      <p:tavLst>
                                        <p:tav tm="0">
                                          <p:val>
                                            <p:strVal val="#ppt_y"/>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47" presetClass="entr" presetSubtype="0" fill="hold" nodeType="clickEffect">
                                  <p:stCondLst>
                                    <p:cond delay="0"/>
                                  </p:stCondLst>
                                  <p:childTnLst>
                                    <p:set>
                                      <p:cBhvr>
                                        <p:cTn id="203" dur="1" fill="hold">
                                          <p:stCondLst>
                                            <p:cond delay="0"/>
                                          </p:stCondLst>
                                        </p:cTn>
                                        <p:tgtEl>
                                          <p:spTgt spid="53"/>
                                        </p:tgtEl>
                                        <p:attrNameLst>
                                          <p:attrName>style.visibility</p:attrName>
                                        </p:attrNameLst>
                                      </p:cBhvr>
                                      <p:to>
                                        <p:strVal val="visible"/>
                                      </p:to>
                                    </p:set>
                                    <p:animEffect transition="in" filter="fade">
                                      <p:cBhvr>
                                        <p:cTn id="204" dur="1000"/>
                                        <p:tgtEl>
                                          <p:spTgt spid="53"/>
                                        </p:tgtEl>
                                      </p:cBhvr>
                                    </p:animEffect>
                                    <p:anim calcmode="lin" valueType="num">
                                      <p:cBhvr>
                                        <p:cTn id="205" dur="1000" fill="hold"/>
                                        <p:tgtEl>
                                          <p:spTgt spid="53"/>
                                        </p:tgtEl>
                                        <p:attrNameLst>
                                          <p:attrName>ppt_x</p:attrName>
                                        </p:attrNameLst>
                                      </p:cBhvr>
                                      <p:tavLst>
                                        <p:tav tm="0">
                                          <p:val>
                                            <p:strVal val="#ppt_x"/>
                                          </p:val>
                                        </p:tav>
                                        <p:tav tm="100000">
                                          <p:val>
                                            <p:strVal val="#ppt_x"/>
                                          </p:val>
                                        </p:tav>
                                      </p:tavLst>
                                    </p:anim>
                                    <p:anim calcmode="lin" valueType="num">
                                      <p:cBhvr>
                                        <p:cTn id="206" dur="1000" fill="hold"/>
                                        <p:tgtEl>
                                          <p:spTgt spid="53"/>
                                        </p:tgtEl>
                                        <p:attrNameLst>
                                          <p:attrName>ppt_y</p:attrName>
                                        </p:attrNameLst>
                                      </p:cBhvr>
                                      <p:tavLst>
                                        <p:tav tm="0">
                                          <p:val>
                                            <p:strVal val="#ppt_y-.1"/>
                                          </p:val>
                                        </p:tav>
                                        <p:tav tm="100000">
                                          <p:val>
                                            <p:strVal val="#ppt_y"/>
                                          </p:val>
                                        </p:tav>
                                      </p:tavLst>
                                    </p:anim>
                                  </p:childTnLst>
                                </p:cTn>
                              </p:par>
                              <p:par>
                                <p:cTn id="207" presetID="47" presetClass="entr" presetSubtype="0" fill="hold" nodeType="withEffect">
                                  <p:stCondLst>
                                    <p:cond delay="0"/>
                                  </p:stCondLst>
                                  <p:childTnLst>
                                    <p:set>
                                      <p:cBhvr>
                                        <p:cTn id="208" dur="1" fill="hold">
                                          <p:stCondLst>
                                            <p:cond delay="0"/>
                                          </p:stCondLst>
                                        </p:cTn>
                                        <p:tgtEl>
                                          <p:spTgt spid="55"/>
                                        </p:tgtEl>
                                        <p:attrNameLst>
                                          <p:attrName>style.visibility</p:attrName>
                                        </p:attrNameLst>
                                      </p:cBhvr>
                                      <p:to>
                                        <p:strVal val="visible"/>
                                      </p:to>
                                    </p:set>
                                    <p:animEffect transition="in" filter="fade">
                                      <p:cBhvr>
                                        <p:cTn id="209" dur="1000"/>
                                        <p:tgtEl>
                                          <p:spTgt spid="55"/>
                                        </p:tgtEl>
                                      </p:cBhvr>
                                    </p:animEffect>
                                    <p:anim calcmode="lin" valueType="num">
                                      <p:cBhvr>
                                        <p:cTn id="210" dur="1000" fill="hold"/>
                                        <p:tgtEl>
                                          <p:spTgt spid="55"/>
                                        </p:tgtEl>
                                        <p:attrNameLst>
                                          <p:attrName>ppt_x</p:attrName>
                                        </p:attrNameLst>
                                      </p:cBhvr>
                                      <p:tavLst>
                                        <p:tav tm="0">
                                          <p:val>
                                            <p:strVal val="#ppt_x"/>
                                          </p:val>
                                        </p:tav>
                                        <p:tav tm="100000">
                                          <p:val>
                                            <p:strVal val="#ppt_x"/>
                                          </p:val>
                                        </p:tav>
                                      </p:tavLst>
                                    </p:anim>
                                    <p:anim calcmode="lin" valueType="num">
                                      <p:cBhvr>
                                        <p:cTn id="211" dur="1000" fill="hold"/>
                                        <p:tgtEl>
                                          <p:spTgt spid="55"/>
                                        </p:tgtEl>
                                        <p:attrNameLst>
                                          <p:attrName>ppt_y</p:attrName>
                                        </p:attrNameLst>
                                      </p:cBhvr>
                                      <p:tavLst>
                                        <p:tav tm="0">
                                          <p:val>
                                            <p:strVal val="#ppt_y-.1"/>
                                          </p:val>
                                        </p:tav>
                                        <p:tav tm="100000">
                                          <p:val>
                                            <p:strVal val="#ppt_y"/>
                                          </p:val>
                                        </p:tav>
                                      </p:tavLst>
                                    </p:anim>
                                  </p:childTnLst>
                                </p:cTn>
                              </p:par>
                              <p:par>
                                <p:cTn id="212" presetID="47" presetClass="entr" presetSubtype="0" fill="hold" nodeType="withEffect">
                                  <p:stCondLst>
                                    <p:cond delay="0"/>
                                  </p:stCondLst>
                                  <p:childTnLst>
                                    <p:set>
                                      <p:cBhvr>
                                        <p:cTn id="213" dur="1" fill="hold">
                                          <p:stCondLst>
                                            <p:cond delay="0"/>
                                          </p:stCondLst>
                                        </p:cTn>
                                        <p:tgtEl>
                                          <p:spTgt spid="57"/>
                                        </p:tgtEl>
                                        <p:attrNameLst>
                                          <p:attrName>style.visibility</p:attrName>
                                        </p:attrNameLst>
                                      </p:cBhvr>
                                      <p:to>
                                        <p:strVal val="visible"/>
                                      </p:to>
                                    </p:set>
                                    <p:animEffect transition="in" filter="fade">
                                      <p:cBhvr>
                                        <p:cTn id="214" dur="1000"/>
                                        <p:tgtEl>
                                          <p:spTgt spid="57"/>
                                        </p:tgtEl>
                                      </p:cBhvr>
                                    </p:animEffect>
                                    <p:anim calcmode="lin" valueType="num">
                                      <p:cBhvr>
                                        <p:cTn id="215" dur="1000" fill="hold"/>
                                        <p:tgtEl>
                                          <p:spTgt spid="57"/>
                                        </p:tgtEl>
                                        <p:attrNameLst>
                                          <p:attrName>ppt_x</p:attrName>
                                        </p:attrNameLst>
                                      </p:cBhvr>
                                      <p:tavLst>
                                        <p:tav tm="0">
                                          <p:val>
                                            <p:strVal val="#ppt_x"/>
                                          </p:val>
                                        </p:tav>
                                        <p:tav tm="100000">
                                          <p:val>
                                            <p:strVal val="#ppt_x"/>
                                          </p:val>
                                        </p:tav>
                                      </p:tavLst>
                                    </p:anim>
                                    <p:anim calcmode="lin" valueType="num">
                                      <p:cBhvr>
                                        <p:cTn id="216"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217" fill="hold">
                      <p:stCondLst>
                        <p:cond delay="indefinite"/>
                      </p:stCondLst>
                      <p:childTnLst>
                        <p:par>
                          <p:cTn id="218" fill="hold">
                            <p:stCondLst>
                              <p:cond delay="0"/>
                            </p:stCondLst>
                            <p:childTnLst>
                              <p:par>
                                <p:cTn id="219" presetID="47" presetClass="entr" presetSubtype="0" fill="hold" nodeType="clickEffect">
                                  <p:stCondLst>
                                    <p:cond delay="0"/>
                                  </p:stCondLst>
                                  <p:childTnLst>
                                    <p:set>
                                      <p:cBhvr>
                                        <p:cTn id="220" dur="1" fill="hold">
                                          <p:stCondLst>
                                            <p:cond delay="0"/>
                                          </p:stCondLst>
                                        </p:cTn>
                                        <p:tgtEl>
                                          <p:spTgt spid="2066"/>
                                        </p:tgtEl>
                                        <p:attrNameLst>
                                          <p:attrName>style.visibility</p:attrName>
                                        </p:attrNameLst>
                                      </p:cBhvr>
                                      <p:to>
                                        <p:strVal val="visible"/>
                                      </p:to>
                                    </p:set>
                                    <p:animEffect transition="in" filter="fade">
                                      <p:cBhvr>
                                        <p:cTn id="221" dur="1000"/>
                                        <p:tgtEl>
                                          <p:spTgt spid="2066"/>
                                        </p:tgtEl>
                                      </p:cBhvr>
                                    </p:animEffect>
                                    <p:anim calcmode="lin" valueType="num">
                                      <p:cBhvr>
                                        <p:cTn id="222" dur="1000" fill="hold"/>
                                        <p:tgtEl>
                                          <p:spTgt spid="2066"/>
                                        </p:tgtEl>
                                        <p:attrNameLst>
                                          <p:attrName>ppt_x</p:attrName>
                                        </p:attrNameLst>
                                      </p:cBhvr>
                                      <p:tavLst>
                                        <p:tav tm="0">
                                          <p:val>
                                            <p:strVal val="#ppt_x"/>
                                          </p:val>
                                        </p:tav>
                                        <p:tav tm="100000">
                                          <p:val>
                                            <p:strVal val="#ppt_x"/>
                                          </p:val>
                                        </p:tav>
                                      </p:tavLst>
                                    </p:anim>
                                    <p:anim calcmode="lin" valueType="num">
                                      <p:cBhvr>
                                        <p:cTn id="223" dur="1000" fill="hold"/>
                                        <p:tgtEl>
                                          <p:spTgt spid="2066"/>
                                        </p:tgtEl>
                                        <p:attrNameLst>
                                          <p:attrName>ppt_y</p:attrName>
                                        </p:attrNameLst>
                                      </p:cBhvr>
                                      <p:tavLst>
                                        <p:tav tm="0">
                                          <p:val>
                                            <p:strVal val="#ppt_y-.1"/>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47" presetClass="entr" presetSubtype="0" fill="hold" nodeType="clickEffect">
                                  <p:stCondLst>
                                    <p:cond delay="0"/>
                                  </p:stCondLst>
                                  <p:childTnLst>
                                    <p:set>
                                      <p:cBhvr>
                                        <p:cTn id="227" dur="1" fill="hold">
                                          <p:stCondLst>
                                            <p:cond delay="0"/>
                                          </p:stCondLst>
                                        </p:cTn>
                                        <p:tgtEl>
                                          <p:spTgt spid="91"/>
                                        </p:tgtEl>
                                        <p:attrNameLst>
                                          <p:attrName>style.visibility</p:attrName>
                                        </p:attrNameLst>
                                      </p:cBhvr>
                                      <p:to>
                                        <p:strVal val="visible"/>
                                      </p:to>
                                    </p:set>
                                    <p:animEffect transition="in" filter="fade">
                                      <p:cBhvr>
                                        <p:cTn id="228" dur="1000"/>
                                        <p:tgtEl>
                                          <p:spTgt spid="91"/>
                                        </p:tgtEl>
                                      </p:cBhvr>
                                    </p:animEffect>
                                    <p:anim calcmode="lin" valueType="num">
                                      <p:cBhvr>
                                        <p:cTn id="229" dur="1000" fill="hold"/>
                                        <p:tgtEl>
                                          <p:spTgt spid="91"/>
                                        </p:tgtEl>
                                        <p:attrNameLst>
                                          <p:attrName>ppt_x</p:attrName>
                                        </p:attrNameLst>
                                      </p:cBhvr>
                                      <p:tavLst>
                                        <p:tav tm="0">
                                          <p:val>
                                            <p:strVal val="#ppt_x"/>
                                          </p:val>
                                        </p:tav>
                                        <p:tav tm="100000">
                                          <p:val>
                                            <p:strVal val="#ppt_x"/>
                                          </p:val>
                                        </p:tav>
                                      </p:tavLst>
                                    </p:anim>
                                    <p:anim calcmode="lin" valueType="num">
                                      <p:cBhvr>
                                        <p:cTn id="230" dur="1000" fill="hold"/>
                                        <p:tgtEl>
                                          <p:spTgt spid="91"/>
                                        </p:tgtEl>
                                        <p:attrNameLst>
                                          <p:attrName>ppt_y</p:attrName>
                                        </p:attrNameLst>
                                      </p:cBhvr>
                                      <p:tavLst>
                                        <p:tav tm="0">
                                          <p:val>
                                            <p:strVal val="#ppt_y-.1"/>
                                          </p:val>
                                        </p:tav>
                                        <p:tav tm="100000">
                                          <p:val>
                                            <p:strVal val="#ppt_y"/>
                                          </p:val>
                                        </p:tav>
                                      </p:tavLst>
                                    </p:anim>
                                  </p:childTnLst>
                                </p:cTn>
                              </p:par>
                              <p:par>
                                <p:cTn id="231" presetID="47" presetClass="entr" presetSubtype="0" fill="hold" nodeType="withEffect">
                                  <p:stCondLst>
                                    <p:cond delay="0"/>
                                  </p:stCondLst>
                                  <p:childTnLst>
                                    <p:set>
                                      <p:cBhvr>
                                        <p:cTn id="232" dur="1" fill="hold">
                                          <p:stCondLst>
                                            <p:cond delay="0"/>
                                          </p:stCondLst>
                                        </p:cTn>
                                        <p:tgtEl>
                                          <p:spTgt spid="96"/>
                                        </p:tgtEl>
                                        <p:attrNameLst>
                                          <p:attrName>style.visibility</p:attrName>
                                        </p:attrNameLst>
                                      </p:cBhvr>
                                      <p:to>
                                        <p:strVal val="visible"/>
                                      </p:to>
                                    </p:set>
                                    <p:animEffect transition="in" filter="fade">
                                      <p:cBhvr>
                                        <p:cTn id="233" dur="1000"/>
                                        <p:tgtEl>
                                          <p:spTgt spid="96"/>
                                        </p:tgtEl>
                                      </p:cBhvr>
                                    </p:animEffect>
                                    <p:anim calcmode="lin" valueType="num">
                                      <p:cBhvr>
                                        <p:cTn id="234" dur="1000" fill="hold"/>
                                        <p:tgtEl>
                                          <p:spTgt spid="96"/>
                                        </p:tgtEl>
                                        <p:attrNameLst>
                                          <p:attrName>ppt_x</p:attrName>
                                        </p:attrNameLst>
                                      </p:cBhvr>
                                      <p:tavLst>
                                        <p:tav tm="0">
                                          <p:val>
                                            <p:strVal val="#ppt_x"/>
                                          </p:val>
                                        </p:tav>
                                        <p:tav tm="100000">
                                          <p:val>
                                            <p:strVal val="#ppt_x"/>
                                          </p:val>
                                        </p:tav>
                                      </p:tavLst>
                                    </p:anim>
                                    <p:anim calcmode="lin" valueType="num">
                                      <p:cBhvr>
                                        <p:cTn id="235"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236" fill="hold">
                      <p:stCondLst>
                        <p:cond delay="indefinite"/>
                      </p:stCondLst>
                      <p:childTnLst>
                        <p:par>
                          <p:cTn id="237" fill="hold">
                            <p:stCondLst>
                              <p:cond delay="0"/>
                            </p:stCondLst>
                            <p:childTnLst>
                              <p:par>
                                <p:cTn id="238" presetID="47" presetClass="entr" presetSubtype="0" fill="hold" nodeType="clickEffect">
                                  <p:stCondLst>
                                    <p:cond delay="0"/>
                                  </p:stCondLst>
                                  <p:childTnLst>
                                    <p:set>
                                      <p:cBhvr>
                                        <p:cTn id="239" dur="1" fill="hold">
                                          <p:stCondLst>
                                            <p:cond delay="0"/>
                                          </p:stCondLst>
                                        </p:cTn>
                                        <p:tgtEl>
                                          <p:spTgt spid="2068"/>
                                        </p:tgtEl>
                                        <p:attrNameLst>
                                          <p:attrName>style.visibility</p:attrName>
                                        </p:attrNameLst>
                                      </p:cBhvr>
                                      <p:to>
                                        <p:strVal val="visible"/>
                                      </p:to>
                                    </p:set>
                                    <p:animEffect transition="in" filter="fade">
                                      <p:cBhvr>
                                        <p:cTn id="240" dur="1000"/>
                                        <p:tgtEl>
                                          <p:spTgt spid="2068"/>
                                        </p:tgtEl>
                                      </p:cBhvr>
                                    </p:animEffect>
                                    <p:anim calcmode="lin" valueType="num">
                                      <p:cBhvr>
                                        <p:cTn id="241" dur="1000" fill="hold"/>
                                        <p:tgtEl>
                                          <p:spTgt spid="2068"/>
                                        </p:tgtEl>
                                        <p:attrNameLst>
                                          <p:attrName>ppt_x</p:attrName>
                                        </p:attrNameLst>
                                      </p:cBhvr>
                                      <p:tavLst>
                                        <p:tav tm="0">
                                          <p:val>
                                            <p:strVal val="#ppt_x"/>
                                          </p:val>
                                        </p:tav>
                                        <p:tav tm="100000">
                                          <p:val>
                                            <p:strVal val="#ppt_x"/>
                                          </p:val>
                                        </p:tav>
                                      </p:tavLst>
                                    </p:anim>
                                    <p:anim calcmode="lin" valueType="num">
                                      <p:cBhvr>
                                        <p:cTn id="242" dur="1000" fill="hold"/>
                                        <p:tgtEl>
                                          <p:spTgt spid="2068"/>
                                        </p:tgtEl>
                                        <p:attrNameLst>
                                          <p:attrName>ppt_y</p:attrName>
                                        </p:attrNameLst>
                                      </p:cBhvr>
                                      <p:tavLst>
                                        <p:tav tm="0">
                                          <p:val>
                                            <p:strVal val="#ppt_y-.1"/>
                                          </p:val>
                                        </p:tav>
                                        <p:tav tm="100000">
                                          <p:val>
                                            <p:strVal val="#ppt_y"/>
                                          </p:val>
                                        </p:tav>
                                      </p:tavLst>
                                    </p:anim>
                                  </p:childTnLst>
                                </p:cTn>
                              </p:par>
                            </p:childTnLst>
                          </p:cTn>
                        </p:par>
                        <p:par>
                          <p:cTn id="243" fill="hold">
                            <p:stCondLst>
                              <p:cond delay="1000"/>
                            </p:stCondLst>
                            <p:childTnLst>
                              <p:par>
                                <p:cTn id="244" presetID="2" presetClass="entr" presetSubtype="8" fill="hold" grpId="0" nodeType="afterEffect">
                                  <p:stCondLst>
                                    <p:cond delay="0"/>
                                  </p:stCondLst>
                                  <p:childTnLst>
                                    <p:set>
                                      <p:cBhvr>
                                        <p:cTn id="245" dur="1" fill="hold">
                                          <p:stCondLst>
                                            <p:cond delay="0"/>
                                          </p:stCondLst>
                                        </p:cTn>
                                        <p:tgtEl>
                                          <p:spTgt spid="111"/>
                                        </p:tgtEl>
                                        <p:attrNameLst>
                                          <p:attrName>style.visibility</p:attrName>
                                        </p:attrNameLst>
                                      </p:cBhvr>
                                      <p:to>
                                        <p:strVal val="visible"/>
                                      </p:to>
                                    </p:set>
                                    <p:anim calcmode="lin" valueType="num">
                                      <p:cBhvr additive="base">
                                        <p:cTn id="246" dur="500" fill="hold"/>
                                        <p:tgtEl>
                                          <p:spTgt spid="111"/>
                                        </p:tgtEl>
                                        <p:attrNameLst>
                                          <p:attrName>ppt_x</p:attrName>
                                        </p:attrNameLst>
                                      </p:cBhvr>
                                      <p:tavLst>
                                        <p:tav tm="0">
                                          <p:val>
                                            <p:strVal val="0-#ppt_w/2"/>
                                          </p:val>
                                        </p:tav>
                                        <p:tav tm="100000">
                                          <p:val>
                                            <p:strVal val="#ppt_x"/>
                                          </p:val>
                                        </p:tav>
                                      </p:tavLst>
                                    </p:anim>
                                    <p:anim calcmode="lin" valueType="num">
                                      <p:cBhvr additive="base">
                                        <p:cTn id="247" dur="500" fill="hold"/>
                                        <p:tgtEl>
                                          <p:spTgt spid="111"/>
                                        </p:tgtEl>
                                        <p:attrNameLst>
                                          <p:attrName>ppt_y</p:attrName>
                                        </p:attrNameLst>
                                      </p:cBhvr>
                                      <p:tavLst>
                                        <p:tav tm="0">
                                          <p:val>
                                            <p:strVal val="#ppt_y"/>
                                          </p:val>
                                        </p:tav>
                                        <p:tav tm="100000">
                                          <p:val>
                                            <p:strVal val="#ppt_y"/>
                                          </p:val>
                                        </p:tav>
                                      </p:tavLst>
                                    </p:anim>
                                  </p:childTnLst>
                                </p:cTn>
                              </p:par>
                              <p:par>
                                <p:cTn id="248" presetID="2" presetClass="entr" presetSubtype="2" fill="hold" grpId="0" nodeType="withEffect">
                                  <p:stCondLst>
                                    <p:cond delay="0"/>
                                  </p:stCondLst>
                                  <p:childTnLst>
                                    <p:set>
                                      <p:cBhvr>
                                        <p:cTn id="249" dur="1" fill="hold">
                                          <p:stCondLst>
                                            <p:cond delay="0"/>
                                          </p:stCondLst>
                                        </p:cTn>
                                        <p:tgtEl>
                                          <p:spTgt spid="112"/>
                                        </p:tgtEl>
                                        <p:attrNameLst>
                                          <p:attrName>style.visibility</p:attrName>
                                        </p:attrNameLst>
                                      </p:cBhvr>
                                      <p:to>
                                        <p:strVal val="visible"/>
                                      </p:to>
                                    </p:set>
                                    <p:anim calcmode="lin" valueType="num">
                                      <p:cBhvr additive="base">
                                        <p:cTn id="250" dur="500" fill="hold"/>
                                        <p:tgtEl>
                                          <p:spTgt spid="112"/>
                                        </p:tgtEl>
                                        <p:attrNameLst>
                                          <p:attrName>ppt_x</p:attrName>
                                        </p:attrNameLst>
                                      </p:cBhvr>
                                      <p:tavLst>
                                        <p:tav tm="0">
                                          <p:val>
                                            <p:strVal val="1+#ppt_w/2"/>
                                          </p:val>
                                        </p:tav>
                                        <p:tav tm="100000">
                                          <p:val>
                                            <p:strVal val="#ppt_x"/>
                                          </p:val>
                                        </p:tav>
                                      </p:tavLst>
                                    </p:anim>
                                    <p:anim calcmode="lin" valueType="num">
                                      <p:cBhvr additive="base">
                                        <p:cTn id="251" dur="500" fill="hold"/>
                                        <p:tgtEl>
                                          <p:spTgt spid="1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p:bldP spid="7" grpId="1"/>
      <p:bldP spid="9" grpId="0"/>
      <p:bldP spid="10" grpId="0"/>
      <p:bldP spid="10" grpId="1"/>
      <p:bldP spid="8" grpId="0"/>
      <p:bldP spid="8" grpId="1"/>
      <p:bldP spid="16" grpId="0"/>
      <p:bldP spid="16" grpId="1"/>
      <p:bldP spid="2069" grpId="0" animBg="1"/>
      <p:bldP spid="43" grpId="0"/>
      <p:bldP spid="103" grpId="0"/>
      <p:bldP spid="104" grpId="0"/>
      <p:bldP spid="105" grpId="0"/>
      <p:bldP spid="106" grpId="0"/>
      <p:bldP spid="107" grpId="0"/>
      <p:bldP spid="108" grpId="0"/>
      <p:bldP spid="109" grpId="0"/>
      <p:bldP spid="110" grpId="0"/>
      <p:bldP spid="111" grpId="0"/>
      <p:bldP spid="112" grpId="0"/>
      <p:bldP spid="1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9278F8-E249-4B27-8594-F7BC3A1B6F6C}"/>
              </a:ext>
            </a:extLst>
          </p:cNvPr>
          <p:cNvSpPr/>
          <p:nvPr/>
        </p:nvSpPr>
        <p:spPr>
          <a:xfrm>
            <a:off x="207579" y="544884"/>
            <a:ext cx="5823651" cy="9677805"/>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979"/>
          </a:p>
        </p:txBody>
      </p:sp>
      <p:grpSp>
        <p:nvGrpSpPr>
          <p:cNvPr id="2" name="Group 2"/>
          <p:cNvGrpSpPr/>
          <p:nvPr/>
        </p:nvGrpSpPr>
        <p:grpSpPr>
          <a:xfrm>
            <a:off x="-2019" y="397"/>
            <a:ext cx="6432082" cy="11308556"/>
            <a:chOff x="59571" y="89200"/>
            <a:chExt cx="7801388" cy="13716000"/>
          </a:xfrm>
        </p:grpSpPr>
        <p:pic>
          <p:nvPicPr>
            <p:cNvPr id="3" name="Picture 3"/>
            <p:cNvPicPr>
              <a:picLocks noChangeAspect="1"/>
            </p:cNvPicPr>
            <p:nvPr/>
          </p:nvPicPr>
          <p:blipFill>
            <a:blip r:embed="rId2"/>
            <a:srcRect l="29500" r="32604"/>
            <a:stretch>
              <a:fillRect/>
            </a:stretch>
          </p:blipFill>
          <p:spPr>
            <a:xfrm>
              <a:off x="59571" y="89200"/>
              <a:ext cx="7801388" cy="13716000"/>
            </a:xfrm>
            <a:prstGeom prst="rect">
              <a:avLst/>
            </a:prstGeom>
          </p:spPr>
        </p:pic>
      </p:grpSp>
      <p:sp>
        <p:nvSpPr>
          <p:cNvPr id="4" name="TextBox 4"/>
          <p:cNvSpPr txBox="1"/>
          <p:nvPr/>
        </p:nvSpPr>
        <p:spPr>
          <a:xfrm>
            <a:off x="12338893" y="9400476"/>
            <a:ext cx="7371502" cy="615618"/>
          </a:xfrm>
          <a:prstGeom prst="rect">
            <a:avLst/>
          </a:prstGeom>
        </p:spPr>
        <p:txBody>
          <a:bodyPr wrap="square" lIns="0" tIns="0" rIns="0" bIns="0" rtlCol="0" anchor="t">
            <a:spAutoFit/>
          </a:bodyPr>
          <a:lstStyle/>
          <a:p>
            <a:pPr>
              <a:lnSpc>
                <a:spcPts val="2374"/>
              </a:lnSpc>
            </a:pPr>
            <a:r>
              <a:rPr lang="en-US" sz="2638" dirty="0">
                <a:solidFill>
                  <a:srgbClr val="1D1C24"/>
                </a:solidFill>
                <a:latin typeface="HK Grotesk Light"/>
              </a:rPr>
              <a:t>BUILDING BRAINSTORM @ 221B BAKER STREET</a:t>
            </a:r>
          </a:p>
        </p:txBody>
      </p:sp>
      <p:sp>
        <p:nvSpPr>
          <p:cNvPr id="5" name="TextBox 5"/>
          <p:cNvSpPr txBox="1"/>
          <p:nvPr/>
        </p:nvSpPr>
        <p:spPr>
          <a:xfrm>
            <a:off x="1130856" y="9758605"/>
            <a:ext cx="611538" cy="404021"/>
          </a:xfrm>
          <a:prstGeom prst="rect">
            <a:avLst/>
          </a:prstGeom>
        </p:spPr>
        <p:txBody>
          <a:bodyPr lIns="0" tIns="0" rIns="0" bIns="0" rtlCol="0" anchor="t">
            <a:spAutoFit/>
          </a:bodyPr>
          <a:lstStyle/>
          <a:p>
            <a:pPr>
              <a:lnSpc>
                <a:spcPts val="3430"/>
              </a:lnSpc>
            </a:pPr>
            <a:r>
              <a:rPr lang="en-US" sz="2638" spc="140" dirty="0">
                <a:solidFill>
                  <a:srgbClr val="000000"/>
                </a:solidFill>
                <a:latin typeface="Roboto Mono Regular"/>
              </a:rPr>
              <a:t>03</a:t>
            </a:r>
          </a:p>
        </p:txBody>
      </p:sp>
      <p:sp>
        <p:nvSpPr>
          <p:cNvPr id="6" name="AutoShape 6"/>
          <p:cNvSpPr/>
          <p:nvPr/>
        </p:nvSpPr>
        <p:spPr>
          <a:xfrm>
            <a:off x="1999000" y="8929852"/>
            <a:ext cx="11957751" cy="10471"/>
          </a:xfrm>
          <a:prstGeom prst="rect">
            <a:avLst/>
          </a:prstGeom>
          <a:solidFill>
            <a:srgbClr val="000000"/>
          </a:solidFill>
        </p:spPr>
      </p:sp>
      <p:sp>
        <p:nvSpPr>
          <p:cNvPr id="7" name="TextBox 7"/>
          <p:cNvSpPr txBox="1"/>
          <p:nvPr/>
        </p:nvSpPr>
        <p:spPr>
          <a:xfrm>
            <a:off x="-5724877" y="1382554"/>
            <a:ext cx="6198763" cy="2321341"/>
          </a:xfrm>
          <a:prstGeom prst="rect">
            <a:avLst/>
          </a:prstGeom>
        </p:spPr>
        <p:txBody>
          <a:bodyPr wrap="square" lIns="0" tIns="0" rIns="0" bIns="0" rtlCol="0" anchor="t">
            <a:spAutoFit/>
          </a:bodyPr>
          <a:lstStyle/>
          <a:p>
            <a:pPr>
              <a:lnSpc>
                <a:spcPts val="9390"/>
              </a:lnSpc>
              <a:spcBef>
                <a:spcPct val="0"/>
              </a:spcBef>
            </a:pPr>
            <a:r>
              <a:rPr lang="en-US" sz="7255" spc="-210" dirty="0">
                <a:solidFill>
                  <a:srgbClr val="000000"/>
                </a:solidFill>
                <a:latin typeface="Noto Serif Display Light Bold"/>
              </a:rPr>
              <a:t>Legacy</a:t>
            </a:r>
            <a:br>
              <a:rPr lang="en-US" sz="7255" spc="-210" dirty="0">
                <a:solidFill>
                  <a:srgbClr val="000000"/>
                </a:solidFill>
                <a:latin typeface="Noto Serif Display Light Bold"/>
              </a:rPr>
            </a:br>
            <a:r>
              <a:rPr lang="en-US" sz="7255" spc="-210" dirty="0">
                <a:solidFill>
                  <a:srgbClr val="000000"/>
                </a:solidFill>
                <a:latin typeface="Noto Serif Display Light Bold"/>
              </a:rPr>
              <a:t>Computation</a:t>
            </a:r>
          </a:p>
        </p:txBody>
      </p:sp>
      <p:sp>
        <p:nvSpPr>
          <p:cNvPr id="8" name="TextBox 8"/>
          <p:cNvSpPr txBox="1"/>
          <p:nvPr/>
        </p:nvSpPr>
        <p:spPr>
          <a:xfrm>
            <a:off x="-572408" y="-1071343"/>
            <a:ext cx="5809479" cy="6052939"/>
          </a:xfrm>
          <a:prstGeom prst="rect">
            <a:avLst/>
          </a:prstGeom>
        </p:spPr>
        <p:txBody>
          <a:bodyPr lIns="0" tIns="0" rIns="0" bIns="0" rtlCol="0" anchor="t">
            <a:spAutoFit/>
          </a:bodyPr>
          <a:lstStyle/>
          <a:p>
            <a:pPr>
              <a:lnSpc>
                <a:spcPts val="47203"/>
              </a:lnSpc>
              <a:spcBef>
                <a:spcPct val="0"/>
              </a:spcBef>
            </a:pPr>
            <a:r>
              <a:rPr lang="en-US" sz="41046" spc="-1641" dirty="0">
                <a:solidFill>
                  <a:srgbClr val="FFFFFF">
                    <a:alpha val="14902"/>
                  </a:srgbClr>
                </a:solidFill>
                <a:latin typeface="Roboto"/>
              </a:rPr>
              <a:t>03</a:t>
            </a:r>
          </a:p>
        </p:txBody>
      </p:sp>
      <p:sp>
        <p:nvSpPr>
          <p:cNvPr id="62" name="Rectangle 61">
            <a:extLst>
              <a:ext uri="{FF2B5EF4-FFF2-40B4-BE49-F238E27FC236}">
                <a16:creationId xmlns:a16="http://schemas.microsoft.com/office/drawing/2014/main" id="{2524BF8A-D9B0-419B-A42A-1D213EAB6572}"/>
              </a:ext>
            </a:extLst>
          </p:cNvPr>
          <p:cNvSpPr/>
          <p:nvPr/>
        </p:nvSpPr>
        <p:spPr>
          <a:xfrm>
            <a:off x="14156637" y="8732096"/>
            <a:ext cx="4816607" cy="400174"/>
          </a:xfrm>
          <a:prstGeom prst="rect">
            <a:avLst/>
          </a:prstGeom>
        </p:spPr>
        <p:txBody>
          <a:bodyPr wrap="square">
            <a:spAutoFit/>
          </a:bodyPr>
          <a:lstStyle/>
          <a:p>
            <a:pPr>
              <a:lnSpc>
                <a:spcPts val="2374"/>
              </a:lnSpc>
            </a:pPr>
            <a:r>
              <a:rPr lang="en-US" sz="2638" dirty="0">
                <a:solidFill>
                  <a:srgbClr val="1D1C24"/>
                </a:solidFill>
                <a:latin typeface="HK Grotesk Light"/>
              </a:rPr>
              <a:t>Visual Learn-A Learning CAFE</a:t>
            </a:r>
          </a:p>
        </p:txBody>
      </p:sp>
      <p:sp>
        <p:nvSpPr>
          <p:cNvPr id="43" name="TextBox 42">
            <a:extLst>
              <a:ext uri="{FF2B5EF4-FFF2-40B4-BE49-F238E27FC236}">
                <a16:creationId xmlns:a16="http://schemas.microsoft.com/office/drawing/2014/main" id="{E9E12DEA-C12B-43FB-BD06-BE72253F8E1B}"/>
              </a:ext>
            </a:extLst>
          </p:cNvPr>
          <p:cNvSpPr txBox="1"/>
          <p:nvPr/>
        </p:nvSpPr>
        <p:spPr>
          <a:xfrm>
            <a:off x="449246" y="727102"/>
            <a:ext cx="5597612" cy="6047361"/>
          </a:xfrm>
          <a:prstGeom prst="rect">
            <a:avLst/>
          </a:prstGeom>
          <a:noFill/>
        </p:spPr>
        <p:txBody>
          <a:bodyPr wrap="square" rtlCol="0">
            <a:spAutoFit/>
          </a:bodyPr>
          <a:lstStyle/>
          <a:p>
            <a:pPr marL="502600" indent="-502600">
              <a:buFont typeface="Arial" panose="020B0604020202020204" pitchFamily="34" charset="0"/>
              <a:buChar char="•"/>
            </a:pPr>
            <a:r>
              <a:rPr lang="en-US" sz="3518" dirty="0">
                <a:solidFill>
                  <a:srgbClr val="000000"/>
                </a:solidFill>
                <a:latin typeface="Helvetica" panose="020B0604020202020204" pitchFamily="34" charset="0"/>
              </a:rPr>
              <a:t>20 years back there was Two  Major component for processing data</a:t>
            </a:r>
          </a:p>
          <a:p>
            <a:pPr marL="1005200" lvl="1" indent="-502600">
              <a:buFont typeface="Arial" panose="020B0604020202020204" pitchFamily="34" charset="0"/>
              <a:buChar char="•"/>
            </a:pPr>
            <a:r>
              <a:rPr lang="en-US" sz="3518" dirty="0">
                <a:solidFill>
                  <a:srgbClr val="000000"/>
                </a:solidFill>
                <a:latin typeface="Helvetica" panose="020B0604020202020204" pitchFamily="34" charset="0"/>
              </a:rPr>
              <a:t>CPU</a:t>
            </a:r>
          </a:p>
          <a:p>
            <a:pPr marL="1005200" lvl="1" indent="-502600">
              <a:buFont typeface="Arial" panose="020B0604020202020204" pitchFamily="34" charset="0"/>
              <a:buChar char="•"/>
            </a:pPr>
            <a:r>
              <a:rPr lang="en-US" sz="3518" dirty="0">
                <a:solidFill>
                  <a:srgbClr val="000000"/>
                </a:solidFill>
                <a:latin typeface="Helvetica" panose="020B0604020202020204" pitchFamily="34" charset="0"/>
              </a:rPr>
              <a:t>Memory</a:t>
            </a:r>
          </a:p>
          <a:p>
            <a:pPr marL="1005200" lvl="1" indent="-502600">
              <a:buFont typeface="Arial" panose="020B0604020202020204" pitchFamily="34" charset="0"/>
              <a:buChar char="•"/>
            </a:pPr>
            <a:endParaRPr lang="en-US" sz="3518" dirty="0">
              <a:solidFill>
                <a:srgbClr val="000000"/>
              </a:solidFill>
              <a:latin typeface="Helvetica" panose="020B0604020202020204" pitchFamily="34" charset="0"/>
            </a:endParaRPr>
          </a:p>
          <a:p>
            <a:pPr marL="502600" indent="-502600">
              <a:buFont typeface="Arial" panose="020B0604020202020204" pitchFamily="34" charset="0"/>
              <a:buChar char="•"/>
            </a:pPr>
            <a:r>
              <a:rPr lang="en-US" sz="3518" dirty="0">
                <a:solidFill>
                  <a:srgbClr val="000000"/>
                </a:solidFill>
                <a:latin typeface="Helvetica" panose="020B0604020202020204" pitchFamily="34" charset="0"/>
              </a:rPr>
              <a:t>CPU was directly reading everything from memory</a:t>
            </a:r>
          </a:p>
          <a:p>
            <a:pPr marL="502600" indent="-502600">
              <a:buFont typeface="Arial" panose="020B0604020202020204" pitchFamily="34" charset="0"/>
              <a:buChar char="•"/>
            </a:pPr>
            <a:endParaRPr lang="en-US" sz="3518" dirty="0">
              <a:solidFill>
                <a:srgbClr val="000000"/>
              </a:solidFill>
              <a:latin typeface="Helvetica" panose="020B0604020202020204" pitchFamily="34" charset="0"/>
            </a:endParaRPr>
          </a:p>
          <a:p>
            <a:pPr marL="502600" indent="-502600">
              <a:buFont typeface="Arial" panose="020B0604020202020204" pitchFamily="34" charset="0"/>
              <a:buChar char="•"/>
            </a:pPr>
            <a:endParaRPr lang="en-US" sz="3518" dirty="0">
              <a:solidFill>
                <a:srgbClr val="000000"/>
              </a:solidFill>
              <a:latin typeface="Helvetica" panose="020B0604020202020204" pitchFamily="34" charset="0"/>
            </a:endParaRPr>
          </a:p>
        </p:txBody>
      </p:sp>
      <p:pic>
        <p:nvPicPr>
          <p:cNvPr id="14" name="Picture 13">
            <a:extLst>
              <a:ext uri="{FF2B5EF4-FFF2-40B4-BE49-F238E27FC236}">
                <a16:creationId xmlns:a16="http://schemas.microsoft.com/office/drawing/2014/main" id="{153BBD49-4510-462A-84D7-EC71857EC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0571" y="12241270"/>
            <a:ext cx="2355802" cy="2355949"/>
          </a:xfrm>
          <a:prstGeom prst="rect">
            <a:avLst/>
          </a:prstGeom>
        </p:spPr>
      </p:pic>
      <p:sp>
        <p:nvSpPr>
          <p:cNvPr id="15" name="TextBox 14">
            <a:extLst>
              <a:ext uri="{FF2B5EF4-FFF2-40B4-BE49-F238E27FC236}">
                <a16:creationId xmlns:a16="http://schemas.microsoft.com/office/drawing/2014/main" id="{14A0F216-69FD-4528-ADC0-83B3D8A0A498}"/>
              </a:ext>
            </a:extLst>
          </p:cNvPr>
          <p:cNvSpPr txBox="1"/>
          <p:nvPr/>
        </p:nvSpPr>
        <p:spPr>
          <a:xfrm>
            <a:off x="8711776" y="13237878"/>
            <a:ext cx="9633215" cy="396904"/>
          </a:xfrm>
          <a:prstGeom prst="rect">
            <a:avLst/>
          </a:prstGeom>
          <a:noFill/>
        </p:spPr>
        <p:txBody>
          <a:bodyPr wrap="square" rtlCol="0">
            <a:spAutoFit/>
          </a:bodyPr>
          <a:lstStyle/>
          <a:p>
            <a:r>
              <a:rPr lang="en-IN" sz="1979" dirty="0"/>
              <a:t>  In that time CPU were directly reading elements from Memory</a:t>
            </a:r>
          </a:p>
        </p:txBody>
      </p:sp>
      <p:sp>
        <p:nvSpPr>
          <p:cNvPr id="9" name="TextBox 8">
            <a:extLst>
              <a:ext uri="{FF2B5EF4-FFF2-40B4-BE49-F238E27FC236}">
                <a16:creationId xmlns:a16="http://schemas.microsoft.com/office/drawing/2014/main" id="{0A6FBEE5-A353-4D96-BCD3-E1CAD0CD5E6A}"/>
              </a:ext>
            </a:extLst>
          </p:cNvPr>
          <p:cNvSpPr txBox="1"/>
          <p:nvPr/>
        </p:nvSpPr>
        <p:spPr>
          <a:xfrm>
            <a:off x="7706572" y="1131253"/>
            <a:ext cx="184731" cy="701282"/>
          </a:xfrm>
          <a:prstGeom prst="rect">
            <a:avLst/>
          </a:prstGeom>
          <a:noFill/>
        </p:spPr>
        <p:txBody>
          <a:bodyPr wrap="none" rtlCol="0">
            <a:spAutoFit/>
          </a:bodyPr>
          <a:lstStyle/>
          <a:p>
            <a:endParaRPr lang="en-IN" sz="3957" dirty="0"/>
          </a:p>
        </p:txBody>
      </p:sp>
      <p:pic>
        <p:nvPicPr>
          <p:cNvPr id="1028" name="Picture 4">
            <a:extLst>
              <a:ext uri="{FF2B5EF4-FFF2-40B4-BE49-F238E27FC236}">
                <a16:creationId xmlns:a16="http://schemas.microsoft.com/office/drawing/2014/main" id="{D0407C63-9779-485D-ACC4-936D95C881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96911" y="3339025"/>
            <a:ext cx="3068629" cy="24153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5395F00-F5AA-48F0-92CC-08BC16F513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2916" y="3323832"/>
            <a:ext cx="2617721" cy="261772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41E048A0-5FBF-4091-9BE8-DB210D1B25E8}"/>
              </a:ext>
            </a:extLst>
          </p:cNvPr>
          <p:cNvCxnSpPr>
            <a:stCxn id="1028" idx="1"/>
            <a:endCxn id="1030" idx="3"/>
          </p:cNvCxnSpPr>
          <p:nvPr/>
        </p:nvCxnSpPr>
        <p:spPr>
          <a:xfrm flipH="1">
            <a:off x="10020638" y="4546680"/>
            <a:ext cx="5476273" cy="86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3B2E2B-422E-4411-B99C-806281686714}"/>
              </a:ext>
            </a:extLst>
          </p:cNvPr>
          <p:cNvSpPr txBox="1"/>
          <p:nvPr/>
        </p:nvSpPr>
        <p:spPr>
          <a:xfrm>
            <a:off x="8280159" y="4103533"/>
            <a:ext cx="12244057" cy="836704"/>
          </a:xfrm>
          <a:prstGeom prst="rect">
            <a:avLst/>
          </a:prstGeom>
          <a:noFill/>
        </p:spPr>
        <p:txBody>
          <a:bodyPr wrap="none" rtlCol="0">
            <a:spAutoFit/>
          </a:bodyPr>
          <a:lstStyle/>
          <a:p>
            <a:r>
              <a:rPr lang="en-US" sz="4837" b="1" dirty="0"/>
              <a:t>Memory Speed&lt;&lt; CPU processing speed</a:t>
            </a:r>
            <a:endParaRPr lang="en-IN" sz="4837" dirty="0"/>
          </a:p>
        </p:txBody>
      </p:sp>
    </p:spTree>
    <p:extLst>
      <p:ext uri="{BB962C8B-B14F-4D97-AF65-F5344CB8AC3E}">
        <p14:creationId xmlns:p14="http://schemas.microsoft.com/office/powerpoint/2010/main" val="568083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77556E-17 -2.46914E-6 L 0.53125 -2.46914E-6 " pathEditMode="relative" rAng="0" ptsTypes="AA">
                                      <p:cBhvr>
                                        <p:cTn id="6" dur="2000" fill="hold"/>
                                        <p:tgtEl>
                                          <p:spTgt spid="7">
                                            <p:txEl>
                                              <p:pRg st="0" end="0"/>
                                            </p:txEl>
                                          </p:spTgt>
                                        </p:tgtEl>
                                        <p:attrNameLst>
                                          <p:attrName>ppt_x</p:attrName>
                                          <p:attrName>ppt_y</p:attrName>
                                        </p:attrNameLst>
                                      </p:cBhvr>
                                      <p:rCtr x="26563" y="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animEffect transition="in" filter="fade">
                                      <p:cBhvr>
                                        <p:cTn id="11" dur="500"/>
                                        <p:tgtEl>
                                          <p:spTgt spid="1030"/>
                                        </p:tgtEl>
                                      </p:cBhvr>
                                    </p:animEffect>
                                  </p:childTnLst>
                                </p:cTn>
                              </p:par>
                              <p:par>
                                <p:cTn id="12" presetID="10" presetClass="entr" presetSubtype="0" fill="hold" nodeType="with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500"/>
                                        <p:tgtEl>
                                          <p:spTgt spid="102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hidden"/>
                                      </p:to>
                                    </p:set>
                                  </p:childTnLst>
                                </p:cTn>
                              </p:par>
                              <p:par>
                                <p:cTn id="19" presetID="2" presetClass="entr" presetSubtype="8" fill="hold" nodeType="withEffect">
                                  <p:stCondLst>
                                    <p:cond delay="0"/>
                                  </p:stCondLst>
                                  <p:childTnLst>
                                    <p:set>
                                      <p:cBhvr>
                                        <p:cTn id="20" dur="1" fill="hold">
                                          <p:stCondLst>
                                            <p:cond delay="0"/>
                                          </p:stCondLst>
                                        </p:cTn>
                                        <p:tgtEl>
                                          <p:spTgt spid="43">
                                            <p:txEl>
                                              <p:pRg st="0" end="0"/>
                                            </p:txEl>
                                          </p:spTgt>
                                        </p:tgtEl>
                                        <p:attrNameLst>
                                          <p:attrName>style.visibility</p:attrName>
                                        </p:attrNameLst>
                                      </p:cBhvr>
                                      <p:to>
                                        <p:strVal val="visible"/>
                                      </p:to>
                                    </p:set>
                                    <p:anim calcmode="lin" valueType="num">
                                      <p:cBhvr additive="base">
                                        <p:cTn id="21"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 presetClass="entr" presetSubtype="8" fill="hold" nodeType="afterEffect">
                                  <p:stCondLst>
                                    <p:cond delay="0"/>
                                  </p:stCondLst>
                                  <p:childTnLst>
                                    <p:set>
                                      <p:cBhvr>
                                        <p:cTn id="25" dur="1" fill="hold">
                                          <p:stCondLst>
                                            <p:cond delay="0"/>
                                          </p:stCondLst>
                                        </p:cTn>
                                        <p:tgtEl>
                                          <p:spTgt spid="43">
                                            <p:txEl>
                                              <p:pRg st="1" end="1"/>
                                            </p:txEl>
                                          </p:spTgt>
                                        </p:tgtEl>
                                        <p:attrNameLst>
                                          <p:attrName>style.visibility</p:attrName>
                                        </p:attrNameLst>
                                      </p:cBhvr>
                                      <p:to>
                                        <p:strVal val="visible"/>
                                      </p:to>
                                    </p:set>
                                    <p:anim calcmode="lin" valueType="num">
                                      <p:cBhvr additive="base">
                                        <p:cTn id="26" dur="500" fill="hold"/>
                                        <p:tgtEl>
                                          <p:spTgt spid="43">
                                            <p:txEl>
                                              <p:pRg st="1" end="1"/>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43">
                                            <p:txEl>
                                              <p:pRg st="1" end="1"/>
                                            </p:txEl>
                                          </p:spTgt>
                                        </p:tgtEl>
                                        <p:attrNameLst>
                                          <p:attrName>ppt_y</p:attrName>
                                        </p:attrNameLst>
                                      </p:cBhvr>
                                      <p:tavLst>
                                        <p:tav tm="0">
                                          <p:val>
                                            <p:strVal val="#ppt_y"/>
                                          </p:val>
                                        </p:tav>
                                        <p:tav tm="100000">
                                          <p:val>
                                            <p:strVal val="#ppt_y"/>
                                          </p:val>
                                        </p:tav>
                                      </p:tavLst>
                                    </p:anim>
                                  </p:childTnLst>
                                </p:cTn>
                              </p:par>
                            </p:childTnLst>
                          </p:cTn>
                        </p:par>
                        <p:par>
                          <p:cTn id="28" fill="hold">
                            <p:stCondLst>
                              <p:cond delay="1000"/>
                            </p:stCondLst>
                            <p:childTnLst>
                              <p:par>
                                <p:cTn id="29" presetID="2" presetClass="entr" presetSubtype="8" fill="hold" nodeType="afterEffect">
                                  <p:stCondLst>
                                    <p:cond delay="0"/>
                                  </p:stCondLst>
                                  <p:childTnLst>
                                    <p:set>
                                      <p:cBhvr>
                                        <p:cTn id="30" dur="1" fill="hold">
                                          <p:stCondLst>
                                            <p:cond delay="0"/>
                                          </p:stCondLst>
                                        </p:cTn>
                                        <p:tgtEl>
                                          <p:spTgt spid="43">
                                            <p:txEl>
                                              <p:pRg st="2" end="2"/>
                                            </p:txEl>
                                          </p:spTgt>
                                        </p:tgtEl>
                                        <p:attrNameLst>
                                          <p:attrName>style.visibility</p:attrName>
                                        </p:attrNameLst>
                                      </p:cBhvr>
                                      <p:to>
                                        <p:strVal val="visible"/>
                                      </p:to>
                                    </p:set>
                                    <p:anim calcmode="lin" valueType="num">
                                      <p:cBhvr additive="base">
                                        <p:cTn id="31" dur="500" fill="hold"/>
                                        <p:tgtEl>
                                          <p:spTgt spid="43">
                                            <p:txEl>
                                              <p:pRg st="2" end="2"/>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1750"/>
                                  </p:stCondLst>
                                  <p:childTnLst>
                                    <p:set>
                                      <p:cBhvr>
                                        <p:cTn id="36" dur="1" fill="hold">
                                          <p:stCondLst>
                                            <p:cond delay="0"/>
                                          </p:stCondLst>
                                        </p:cTn>
                                        <p:tgtEl>
                                          <p:spTgt spid="13"/>
                                        </p:tgtEl>
                                        <p:attrNameLst>
                                          <p:attrName>style.visibility</p:attrName>
                                        </p:attrNameLst>
                                      </p:cBhvr>
                                      <p:to>
                                        <p:strVal val="visible"/>
                                      </p:to>
                                    </p:set>
                                    <p:animEffect transition="in" filter="randombar(horizontal)">
                                      <p:cBhvr>
                                        <p:cTn id="37" dur="1000"/>
                                        <p:tgtEl>
                                          <p:spTgt spid="13"/>
                                        </p:tgtEl>
                                      </p:cBhvr>
                                    </p:animEffect>
                                  </p:childTnLst>
                                </p:cTn>
                              </p:par>
                              <p:par>
                                <p:cTn id="38" presetID="2" presetClass="entr" presetSubtype="8" fill="hold" nodeType="withEffect">
                                  <p:stCondLst>
                                    <p:cond delay="0"/>
                                  </p:stCondLst>
                                  <p:childTnLst>
                                    <p:set>
                                      <p:cBhvr>
                                        <p:cTn id="39" dur="1" fill="hold">
                                          <p:stCondLst>
                                            <p:cond delay="0"/>
                                          </p:stCondLst>
                                        </p:cTn>
                                        <p:tgtEl>
                                          <p:spTgt spid="43">
                                            <p:txEl>
                                              <p:pRg st="4" end="4"/>
                                            </p:txEl>
                                          </p:spTgt>
                                        </p:tgtEl>
                                        <p:attrNameLst>
                                          <p:attrName>style.visibility</p:attrName>
                                        </p:attrNameLst>
                                      </p:cBhvr>
                                      <p:to>
                                        <p:strVal val="visible"/>
                                      </p:to>
                                    </p:set>
                                    <p:anim calcmode="lin" valueType="num">
                                      <p:cBhvr additive="base">
                                        <p:cTn id="40" dur="500" fill="hold"/>
                                        <p:tgtEl>
                                          <p:spTgt spid="43">
                                            <p:txEl>
                                              <p:pRg st="4" end="4"/>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4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nodeType="clickEffect">
                                  <p:stCondLst>
                                    <p:cond delay="0"/>
                                  </p:stCondLst>
                                  <p:childTnLst>
                                    <p:animMotion origin="layout" path="M -3.33333E-6 2.09877E-6 L -3.33333E-6 0.25 " pathEditMode="relative" rAng="0" ptsTypes="AA">
                                      <p:cBhvr>
                                        <p:cTn id="45" dur="2000" fill="hold"/>
                                        <p:tgtEl>
                                          <p:spTgt spid="1030"/>
                                        </p:tgtEl>
                                        <p:attrNameLst>
                                          <p:attrName>ppt_x</p:attrName>
                                          <p:attrName>ppt_y</p:attrName>
                                        </p:attrNameLst>
                                      </p:cBhvr>
                                      <p:rCtr x="0" y="12500"/>
                                    </p:animMotion>
                                  </p:childTnLst>
                                </p:cTn>
                              </p:par>
                              <p:par>
                                <p:cTn id="46" presetID="42" presetClass="path" presetSubtype="0" accel="50000" decel="50000" fill="hold" nodeType="withEffect">
                                  <p:stCondLst>
                                    <p:cond delay="0"/>
                                  </p:stCondLst>
                                  <p:childTnLst>
                                    <p:animMotion origin="layout" path="M 0 0 L 0 0.25 E" pathEditMode="relative" ptsTypes="">
                                      <p:cBhvr>
                                        <p:cTn id="47" dur="2000" fill="hold"/>
                                        <p:tgtEl>
                                          <p:spTgt spid="1028"/>
                                        </p:tgtEl>
                                        <p:attrNameLst>
                                          <p:attrName>ppt_x</p:attrName>
                                          <p:attrName>ppt_y</p:attrName>
                                        </p:attrNameLst>
                                      </p:cBhvr>
                                    </p:animMotion>
                                  </p:childTnLst>
                                </p:cTn>
                              </p:par>
                              <p:par>
                                <p:cTn id="48" presetID="42" presetClass="path" presetSubtype="0" accel="50000" decel="50000" fill="hold" nodeType="withEffect">
                                  <p:stCondLst>
                                    <p:cond delay="0"/>
                                  </p:stCondLst>
                                  <p:childTnLst>
                                    <p:animMotion origin="layout" path="M 4.58333E-6 1.23457E-7 L 4.58333E-6 0.25 " pathEditMode="relative" rAng="0" ptsTypes="AA">
                                      <p:cBhvr>
                                        <p:cTn id="49" dur="2000" fill="hold"/>
                                        <p:tgtEl>
                                          <p:spTgt spid="13"/>
                                        </p:tgtEl>
                                        <p:attrNameLst>
                                          <p:attrName>ppt_x</p:attrName>
                                          <p:attrName>ppt_y</p:attrName>
                                        </p:attrNameLst>
                                      </p:cBhvr>
                                      <p:rCtr x="0" y="12500"/>
                                    </p:animMotion>
                                  </p:childTnLst>
                                </p:cTn>
                              </p:par>
                              <p:par>
                                <p:cTn id="50" presetID="47" presetClass="entr" presetSubtype="0" fill="hold" nodeType="with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fade">
                                      <p:cBhvr>
                                        <p:cTn id="52" dur="1000"/>
                                        <p:tgtEl>
                                          <p:spTgt spid="11">
                                            <p:txEl>
                                              <p:pRg st="0" end="0"/>
                                            </p:txEl>
                                          </p:spTgt>
                                        </p:tgtEl>
                                      </p:cBhvr>
                                    </p:animEffect>
                                    <p:anim calcmode="lin" valueType="num">
                                      <p:cBhvr>
                                        <p:cTn id="53"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19" y="397"/>
            <a:ext cx="6432082" cy="11308556"/>
            <a:chOff x="59571" y="89200"/>
            <a:chExt cx="7801388" cy="13716000"/>
          </a:xfrm>
        </p:grpSpPr>
        <p:pic>
          <p:nvPicPr>
            <p:cNvPr id="3" name="Picture 3"/>
            <p:cNvPicPr>
              <a:picLocks noChangeAspect="1"/>
            </p:cNvPicPr>
            <p:nvPr/>
          </p:nvPicPr>
          <p:blipFill>
            <a:blip r:embed="rId2"/>
            <a:srcRect l="29500" r="32604"/>
            <a:stretch>
              <a:fillRect/>
            </a:stretch>
          </p:blipFill>
          <p:spPr>
            <a:xfrm>
              <a:off x="59571" y="89200"/>
              <a:ext cx="7801388" cy="13716000"/>
            </a:xfrm>
            <a:prstGeom prst="rect">
              <a:avLst/>
            </a:prstGeom>
          </p:spPr>
        </p:pic>
      </p:grpSp>
      <p:pic>
        <p:nvPicPr>
          <p:cNvPr id="1030" name="Picture 6">
            <a:extLst>
              <a:ext uri="{FF2B5EF4-FFF2-40B4-BE49-F238E27FC236}">
                <a16:creationId xmlns:a16="http://schemas.microsoft.com/office/drawing/2014/main" id="{D5395F00-F5AA-48F0-92CC-08BC16F51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7418" y="3887286"/>
            <a:ext cx="2617721" cy="261772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09278F8-E249-4B27-8594-F7BC3A1B6F6C}"/>
              </a:ext>
            </a:extLst>
          </p:cNvPr>
          <p:cNvSpPr/>
          <p:nvPr/>
        </p:nvSpPr>
        <p:spPr>
          <a:xfrm>
            <a:off x="207579" y="544884"/>
            <a:ext cx="5823651" cy="9677805"/>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979"/>
          </a:p>
        </p:txBody>
      </p:sp>
      <p:sp>
        <p:nvSpPr>
          <p:cNvPr id="4" name="TextBox 4"/>
          <p:cNvSpPr txBox="1"/>
          <p:nvPr/>
        </p:nvSpPr>
        <p:spPr>
          <a:xfrm>
            <a:off x="12338893" y="9400476"/>
            <a:ext cx="7371502" cy="615618"/>
          </a:xfrm>
          <a:prstGeom prst="rect">
            <a:avLst/>
          </a:prstGeom>
        </p:spPr>
        <p:txBody>
          <a:bodyPr wrap="square" lIns="0" tIns="0" rIns="0" bIns="0" rtlCol="0" anchor="t">
            <a:spAutoFit/>
          </a:bodyPr>
          <a:lstStyle/>
          <a:p>
            <a:pPr>
              <a:lnSpc>
                <a:spcPts val="2374"/>
              </a:lnSpc>
            </a:pPr>
            <a:r>
              <a:rPr lang="en-US" sz="2638" dirty="0">
                <a:solidFill>
                  <a:srgbClr val="1D1C24"/>
                </a:solidFill>
                <a:latin typeface="HK Grotesk Light"/>
              </a:rPr>
              <a:t>BUILDING BRAINSTORM @ 221B BAKER STREET</a:t>
            </a:r>
          </a:p>
        </p:txBody>
      </p:sp>
      <p:sp>
        <p:nvSpPr>
          <p:cNvPr id="5" name="TextBox 5"/>
          <p:cNvSpPr txBox="1"/>
          <p:nvPr/>
        </p:nvSpPr>
        <p:spPr>
          <a:xfrm>
            <a:off x="1130856" y="9758605"/>
            <a:ext cx="611538" cy="404021"/>
          </a:xfrm>
          <a:prstGeom prst="rect">
            <a:avLst/>
          </a:prstGeom>
        </p:spPr>
        <p:txBody>
          <a:bodyPr lIns="0" tIns="0" rIns="0" bIns="0" rtlCol="0" anchor="t">
            <a:spAutoFit/>
          </a:bodyPr>
          <a:lstStyle/>
          <a:p>
            <a:pPr>
              <a:lnSpc>
                <a:spcPts val="3430"/>
              </a:lnSpc>
            </a:pPr>
            <a:r>
              <a:rPr lang="en-US" sz="2638" spc="140" dirty="0">
                <a:solidFill>
                  <a:srgbClr val="000000"/>
                </a:solidFill>
                <a:latin typeface="Roboto Mono Regular"/>
              </a:rPr>
              <a:t>03</a:t>
            </a:r>
          </a:p>
        </p:txBody>
      </p:sp>
      <p:sp>
        <p:nvSpPr>
          <p:cNvPr id="6" name="AutoShape 6"/>
          <p:cNvSpPr/>
          <p:nvPr/>
        </p:nvSpPr>
        <p:spPr>
          <a:xfrm>
            <a:off x="1999000" y="8929852"/>
            <a:ext cx="11957751" cy="10471"/>
          </a:xfrm>
          <a:prstGeom prst="rect">
            <a:avLst/>
          </a:prstGeom>
          <a:solidFill>
            <a:srgbClr val="000000"/>
          </a:solidFill>
        </p:spPr>
      </p:sp>
      <p:sp>
        <p:nvSpPr>
          <p:cNvPr id="7" name="TextBox 7"/>
          <p:cNvSpPr txBox="1"/>
          <p:nvPr/>
        </p:nvSpPr>
        <p:spPr>
          <a:xfrm>
            <a:off x="-7371502" y="1359533"/>
            <a:ext cx="6198763" cy="2282804"/>
          </a:xfrm>
          <a:prstGeom prst="rect">
            <a:avLst/>
          </a:prstGeom>
        </p:spPr>
        <p:txBody>
          <a:bodyPr wrap="square" lIns="0" tIns="0" rIns="0" bIns="0" rtlCol="0" anchor="t">
            <a:spAutoFit/>
          </a:bodyPr>
          <a:lstStyle/>
          <a:p>
            <a:pPr>
              <a:lnSpc>
                <a:spcPts val="9390"/>
              </a:lnSpc>
              <a:spcBef>
                <a:spcPct val="0"/>
              </a:spcBef>
            </a:pPr>
            <a:r>
              <a:rPr lang="en-US" sz="5936" spc="-210" dirty="0">
                <a:solidFill>
                  <a:srgbClr val="000000"/>
                </a:solidFill>
                <a:latin typeface="Noto Serif Display Light Bold"/>
              </a:rPr>
              <a:t>Modern</a:t>
            </a:r>
            <a:br>
              <a:rPr lang="en-US" sz="5936" spc="-210" dirty="0">
                <a:solidFill>
                  <a:srgbClr val="000000"/>
                </a:solidFill>
                <a:latin typeface="Noto Serif Display Light Bold"/>
              </a:rPr>
            </a:br>
            <a:r>
              <a:rPr lang="en-US" sz="5936" spc="-210" dirty="0">
                <a:solidFill>
                  <a:srgbClr val="000000"/>
                </a:solidFill>
                <a:latin typeface="Noto Serif Display Light Bold"/>
              </a:rPr>
              <a:t>Computation</a:t>
            </a:r>
          </a:p>
        </p:txBody>
      </p:sp>
      <p:sp>
        <p:nvSpPr>
          <p:cNvPr id="8" name="TextBox 8"/>
          <p:cNvSpPr txBox="1"/>
          <p:nvPr/>
        </p:nvSpPr>
        <p:spPr>
          <a:xfrm>
            <a:off x="-572408" y="-1071343"/>
            <a:ext cx="5809479" cy="6052939"/>
          </a:xfrm>
          <a:prstGeom prst="rect">
            <a:avLst/>
          </a:prstGeom>
        </p:spPr>
        <p:txBody>
          <a:bodyPr lIns="0" tIns="0" rIns="0" bIns="0" rtlCol="0" anchor="t">
            <a:spAutoFit/>
          </a:bodyPr>
          <a:lstStyle/>
          <a:p>
            <a:pPr>
              <a:lnSpc>
                <a:spcPts val="47203"/>
              </a:lnSpc>
              <a:spcBef>
                <a:spcPct val="0"/>
              </a:spcBef>
            </a:pPr>
            <a:r>
              <a:rPr lang="en-US" sz="41046" spc="-1641" dirty="0">
                <a:solidFill>
                  <a:srgbClr val="FFFFFF">
                    <a:alpha val="14902"/>
                  </a:srgbClr>
                </a:solidFill>
                <a:latin typeface="Roboto"/>
              </a:rPr>
              <a:t>03</a:t>
            </a:r>
          </a:p>
        </p:txBody>
      </p:sp>
      <p:sp>
        <p:nvSpPr>
          <p:cNvPr id="62" name="Rectangle 61">
            <a:extLst>
              <a:ext uri="{FF2B5EF4-FFF2-40B4-BE49-F238E27FC236}">
                <a16:creationId xmlns:a16="http://schemas.microsoft.com/office/drawing/2014/main" id="{2524BF8A-D9B0-419B-A42A-1D213EAB6572}"/>
              </a:ext>
            </a:extLst>
          </p:cNvPr>
          <p:cNvSpPr/>
          <p:nvPr/>
        </p:nvSpPr>
        <p:spPr>
          <a:xfrm>
            <a:off x="14156637" y="8732096"/>
            <a:ext cx="4816607" cy="400174"/>
          </a:xfrm>
          <a:prstGeom prst="rect">
            <a:avLst/>
          </a:prstGeom>
        </p:spPr>
        <p:txBody>
          <a:bodyPr wrap="square">
            <a:spAutoFit/>
          </a:bodyPr>
          <a:lstStyle/>
          <a:p>
            <a:pPr>
              <a:lnSpc>
                <a:spcPts val="2374"/>
              </a:lnSpc>
            </a:pPr>
            <a:r>
              <a:rPr lang="en-US" sz="2638" dirty="0">
                <a:solidFill>
                  <a:srgbClr val="1D1C24"/>
                </a:solidFill>
                <a:latin typeface="HK Grotesk Light"/>
              </a:rPr>
              <a:t>Visual Learn-A Learning CAFE</a:t>
            </a:r>
          </a:p>
        </p:txBody>
      </p:sp>
      <p:sp>
        <p:nvSpPr>
          <p:cNvPr id="43" name="TextBox 42">
            <a:extLst>
              <a:ext uri="{FF2B5EF4-FFF2-40B4-BE49-F238E27FC236}">
                <a16:creationId xmlns:a16="http://schemas.microsoft.com/office/drawing/2014/main" id="{E9E12DEA-C12B-43FB-BD06-BE72253F8E1B}"/>
              </a:ext>
            </a:extLst>
          </p:cNvPr>
          <p:cNvSpPr txBox="1"/>
          <p:nvPr/>
        </p:nvSpPr>
        <p:spPr>
          <a:xfrm>
            <a:off x="449246" y="727102"/>
            <a:ext cx="5597612" cy="1175065"/>
          </a:xfrm>
          <a:prstGeom prst="rect">
            <a:avLst/>
          </a:prstGeom>
          <a:noFill/>
        </p:spPr>
        <p:txBody>
          <a:bodyPr wrap="square" rtlCol="0">
            <a:spAutoFit/>
          </a:bodyPr>
          <a:lstStyle/>
          <a:p>
            <a:pPr marL="502600" indent="-502600">
              <a:buFont typeface="Arial" panose="020B0604020202020204" pitchFamily="34" charset="0"/>
              <a:buChar char="•"/>
            </a:pPr>
            <a:endParaRPr lang="en-US" sz="3518" dirty="0">
              <a:solidFill>
                <a:srgbClr val="000000"/>
              </a:solidFill>
              <a:latin typeface="Helvetica" panose="020B0604020202020204" pitchFamily="34" charset="0"/>
            </a:endParaRPr>
          </a:p>
          <a:p>
            <a:pPr marL="502600" indent="-502600">
              <a:buFont typeface="Arial" panose="020B0604020202020204" pitchFamily="34" charset="0"/>
              <a:buChar char="•"/>
            </a:pPr>
            <a:endParaRPr lang="en-US" sz="3518" dirty="0">
              <a:solidFill>
                <a:srgbClr val="000000"/>
              </a:solidFill>
              <a:latin typeface="Helvetica" panose="020B0604020202020204" pitchFamily="34" charset="0"/>
            </a:endParaRPr>
          </a:p>
        </p:txBody>
      </p:sp>
      <p:pic>
        <p:nvPicPr>
          <p:cNvPr id="14" name="Picture 13">
            <a:extLst>
              <a:ext uri="{FF2B5EF4-FFF2-40B4-BE49-F238E27FC236}">
                <a16:creationId xmlns:a16="http://schemas.microsoft.com/office/drawing/2014/main" id="{153BBD49-4510-462A-84D7-EC71857EC5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0571" y="12241270"/>
            <a:ext cx="2355802" cy="2355949"/>
          </a:xfrm>
          <a:prstGeom prst="rect">
            <a:avLst/>
          </a:prstGeom>
        </p:spPr>
      </p:pic>
      <p:sp>
        <p:nvSpPr>
          <p:cNvPr id="15" name="TextBox 14">
            <a:extLst>
              <a:ext uri="{FF2B5EF4-FFF2-40B4-BE49-F238E27FC236}">
                <a16:creationId xmlns:a16="http://schemas.microsoft.com/office/drawing/2014/main" id="{14A0F216-69FD-4528-ADC0-83B3D8A0A498}"/>
              </a:ext>
            </a:extLst>
          </p:cNvPr>
          <p:cNvSpPr txBox="1"/>
          <p:nvPr/>
        </p:nvSpPr>
        <p:spPr>
          <a:xfrm>
            <a:off x="8711776" y="13237878"/>
            <a:ext cx="9633215" cy="396904"/>
          </a:xfrm>
          <a:prstGeom prst="rect">
            <a:avLst/>
          </a:prstGeom>
          <a:noFill/>
        </p:spPr>
        <p:txBody>
          <a:bodyPr wrap="square" rtlCol="0">
            <a:spAutoFit/>
          </a:bodyPr>
          <a:lstStyle/>
          <a:p>
            <a:r>
              <a:rPr lang="en-IN" sz="1979" dirty="0"/>
              <a:t>  In that time CPU were directly reading elements from Memory</a:t>
            </a:r>
          </a:p>
        </p:txBody>
      </p:sp>
      <p:sp>
        <p:nvSpPr>
          <p:cNvPr id="9" name="TextBox 8">
            <a:extLst>
              <a:ext uri="{FF2B5EF4-FFF2-40B4-BE49-F238E27FC236}">
                <a16:creationId xmlns:a16="http://schemas.microsoft.com/office/drawing/2014/main" id="{0A6FBEE5-A353-4D96-BCD3-E1CAD0CD5E6A}"/>
              </a:ext>
            </a:extLst>
          </p:cNvPr>
          <p:cNvSpPr txBox="1"/>
          <p:nvPr/>
        </p:nvSpPr>
        <p:spPr>
          <a:xfrm>
            <a:off x="7706572" y="1131253"/>
            <a:ext cx="184731" cy="701282"/>
          </a:xfrm>
          <a:prstGeom prst="rect">
            <a:avLst/>
          </a:prstGeom>
          <a:noFill/>
        </p:spPr>
        <p:txBody>
          <a:bodyPr wrap="none" rtlCol="0">
            <a:spAutoFit/>
          </a:bodyPr>
          <a:lstStyle/>
          <a:p>
            <a:endParaRPr lang="en-IN" sz="3957" dirty="0"/>
          </a:p>
        </p:txBody>
      </p:sp>
      <p:pic>
        <p:nvPicPr>
          <p:cNvPr id="1028" name="Picture 4">
            <a:extLst>
              <a:ext uri="{FF2B5EF4-FFF2-40B4-BE49-F238E27FC236}">
                <a16:creationId xmlns:a16="http://schemas.microsoft.com/office/drawing/2014/main" id="{D0407C63-9779-485D-ACC4-936D95C881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40686" y="3946049"/>
            <a:ext cx="3068629" cy="241530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CA41C05D-0A1A-43F4-B914-1552C3CE7E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46113" y="4114233"/>
            <a:ext cx="1810524" cy="2020806"/>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E1DE3287-B8D1-48C0-96A7-BF01BA1E875E}"/>
              </a:ext>
            </a:extLst>
          </p:cNvPr>
          <p:cNvCxnSpPr>
            <a:cxnSpLocks/>
          </p:cNvCxnSpPr>
          <p:nvPr/>
        </p:nvCxnSpPr>
        <p:spPr>
          <a:xfrm flipH="1" flipV="1">
            <a:off x="14156637" y="5196147"/>
            <a:ext cx="2884048" cy="29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C9235B4-F987-4CBB-AF9B-D5BB2EAF0AE3}"/>
              </a:ext>
            </a:extLst>
          </p:cNvPr>
          <p:cNvCxnSpPr>
            <a:cxnSpLocks/>
          </p:cNvCxnSpPr>
          <p:nvPr/>
        </p:nvCxnSpPr>
        <p:spPr>
          <a:xfrm flipH="1">
            <a:off x="9745140" y="5153464"/>
            <a:ext cx="2600973" cy="71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F2CFF7EC-AA8B-479B-87B1-0AE0DFDFF4C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789674" y="429759"/>
            <a:ext cx="1570650" cy="16355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767294A-4C56-4F00-94FB-93844A6237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466049" y="472950"/>
            <a:ext cx="1570650" cy="15706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87F2F2C-C695-4427-945E-01A8C987709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38052" y="472950"/>
            <a:ext cx="1570650" cy="1570650"/>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Arrow Connector 52">
            <a:extLst>
              <a:ext uri="{FF2B5EF4-FFF2-40B4-BE49-F238E27FC236}">
                <a16:creationId xmlns:a16="http://schemas.microsoft.com/office/drawing/2014/main" id="{653AA122-328D-458F-B9BA-C44E4E001C01}"/>
              </a:ext>
            </a:extLst>
          </p:cNvPr>
          <p:cNvCxnSpPr>
            <a:cxnSpLocks/>
          </p:cNvCxnSpPr>
          <p:nvPr/>
        </p:nvCxnSpPr>
        <p:spPr>
          <a:xfrm flipV="1">
            <a:off x="13234379" y="1359533"/>
            <a:ext cx="4591630" cy="2801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62333B8-87E6-4D4F-A3F0-ED1DDA6A03B7}"/>
              </a:ext>
            </a:extLst>
          </p:cNvPr>
          <p:cNvCxnSpPr>
            <a:cxnSpLocks/>
            <a:stCxn id="2050" idx="0"/>
            <a:endCxn id="2056" idx="3"/>
          </p:cNvCxnSpPr>
          <p:nvPr/>
        </p:nvCxnSpPr>
        <p:spPr>
          <a:xfrm flipH="1" flipV="1">
            <a:off x="9208703" y="1258276"/>
            <a:ext cx="4042673" cy="2855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6DB07E6-CBEB-4656-95AC-F2F91B9FCF82}"/>
              </a:ext>
            </a:extLst>
          </p:cNvPr>
          <p:cNvCxnSpPr>
            <a:cxnSpLocks/>
          </p:cNvCxnSpPr>
          <p:nvPr/>
        </p:nvCxnSpPr>
        <p:spPr>
          <a:xfrm flipH="1" flipV="1">
            <a:off x="13239823" y="2071234"/>
            <a:ext cx="1" cy="2070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5" name="Straight Arrow Connector 2064">
            <a:extLst>
              <a:ext uri="{FF2B5EF4-FFF2-40B4-BE49-F238E27FC236}">
                <a16:creationId xmlns:a16="http://schemas.microsoft.com/office/drawing/2014/main" id="{ECA81293-4870-481A-B20A-0630DFEC1BFE}"/>
              </a:ext>
            </a:extLst>
          </p:cNvPr>
          <p:cNvCxnSpPr>
            <a:cxnSpLocks/>
          </p:cNvCxnSpPr>
          <p:nvPr/>
        </p:nvCxnSpPr>
        <p:spPr>
          <a:xfrm flipH="1" flipV="1">
            <a:off x="18562094" y="2113535"/>
            <a:ext cx="1" cy="1880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9" name="Straight Arrow Connector 2068">
            <a:extLst>
              <a:ext uri="{FF2B5EF4-FFF2-40B4-BE49-F238E27FC236}">
                <a16:creationId xmlns:a16="http://schemas.microsoft.com/office/drawing/2014/main" id="{C0AC8BC4-22A6-4C99-B8C8-2EBDD402A783}"/>
              </a:ext>
            </a:extLst>
          </p:cNvPr>
          <p:cNvCxnSpPr>
            <a:stCxn id="2052" idx="1"/>
            <a:endCxn id="2054" idx="3"/>
          </p:cNvCxnSpPr>
          <p:nvPr/>
        </p:nvCxnSpPr>
        <p:spPr>
          <a:xfrm flipH="1">
            <a:off x="14036700" y="1247537"/>
            <a:ext cx="3752974" cy="10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5A89E08-88CB-47F6-8EA3-E31EDED178F2}"/>
              </a:ext>
            </a:extLst>
          </p:cNvPr>
          <p:cNvCxnSpPr>
            <a:cxnSpLocks/>
            <a:stCxn id="2054" idx="1"/>
            <a:endCxn id="2056" idx="3"/>
          </p:cNvCxnSpPr>
          <p:nvPr/>
        </p:nvCxnSpPr>
        <p:spPr>
          <a:xfrm flipH="1">
            <a:off x="9208703" y="1258275"/>
            <a:ext cx="3257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48C32EB-4EA4-4FBC-8233-BDFB038EFF3A}"/>
              </a:ext>
            </a:extLst>
          </p:cNvPr>
          <p:cNvCxnSpPr>
            <a:stCxn id="2056" idx="2"/>
            <a:endCxn id="1030" idx="0"/>
          </p:cNvCxnSpPr>
          <p:nvPr/>
        </p:nvCxnSpPr>
        <p:spPr>
          <a:xfrm>
            <a:off x="8423377" y="2043601"/>
            <a:ext cx="12901" cy="1843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2" name="Picture 12">
            <a:extLst>
              <a:ext uri="{FF2B5EF4-FFF2-40B4-BE49-F238E27FC236}">
                <a16:creationId xmlns:a16="http://schemas.microsoft.com/office/drawing/2014/main" id="{BD3BA915-325C-46FB-B7DE-4BEA3BFE40F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48979" y="4109669"/>
            <a:ext cx="1543775" cy="1787466"/>
          </a:xfrm>
          <a:prstGeom prst="rect">
            <a:avLst/>
          </a:prstGeom>
          <a:noFill/>
          <a:extLst>
            <a:ext uri="{909E8E84-426E-40DD-AFC4-6F175D3DCCD1}">
              <a14:hiddenFill xmlns:a14="http://schemas.microsoft.com/office/drawing/2010/main">
                <a:solidFill>
                  <a:srgbClr val="FFFFFF"/>
                </a:solidFill>
              </a14:hiddenFill>
            </a:ext>
          </a:extLst>
        </p:spPr>
      </p:pic>
      <p:cxnSp>
        <p:nvCxnSpPr>
          <p:cNvPr id="94" name="Straight Arrow Connector 93">
            <a:extLst>
              <a:ext uri="{FF2B5EF4-FFF2-40B4-BE49-F238E27FC236}">
                <a16:creationId xmlns:a16="http://schemas.microsoft.com/office/drawing/2014/main" id="{1E476F4E-A998-4723-850D-F0338B0CA402}"/>
              </a:ext>
            </a:extLst>
          </p:cNvPr>
          <p:cNvCxnSpPr>
            <a:cxnSpLocks/>
          </p:cNvCxnSpPr>
          <p:nvPr/>
        </p:nvCxnSpPr>
        <p:spPr>
          <a:xfrm flipH="1">
            <a:off x="8436279" y="5572913"/>
            <a:ext cx="11337" cy="2019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1024" name="3D Model 1023">
                <a:extLst>
                  <a:ext uri="{FF2B5EF4-FFF2-40B4-BE49-F238E27FC236}">
                    <a16:creationId xmlns:a16="http://schemas.microsoft.com/office/drawing/2014/main" id="{06F92462-5B3D-45AB-BD91-23A5F266D0D2}"/>
                  </a:ext>
                </a:extLst>
              </p:cNvPr>
              <p:cNvGraphicFramePr>
                <a:graphicFrameLocks noChangeAspect="1"/>
              </p:cNvGraphicFramePr>
              <p:nvPr/>
            </p:nvGraphicFramePr>
            <p:xfrm>
              <a:off x="17789667" y="4375475"/>
              <a:ext cx="1308391" cy="1329324"/>
            </p:xfrm>
            <a:graphic>
              <a:graphicData uri="http://schemas.microsoft.com/office/drawing/2017/model3d">
                <am3d:model3d r:embed="rId11">
                  <am3d:spPr>
                    <a:xfrm>
                      <a:off x="0" y="0"/>
                      <a:ext cx="1308391" cy="1329324"/>
                    </a:xfrm>
                    <a:prstGeom prst="rect">
                      <a:avLst/>
                    </a:prstGeom>
                  </am3d:spPr>
                  <am3d:camera>
                    <am3d:pos x="0" y="0" z="81469202"/>
                    <am3d:up dx="0" dy="36000000" dz="0"/>
                    <am3d:lookAt x="0" y="0" z="0"/>
                    <am3d:perspective fov="2700000"/>
                  </am3d:camera>
                  <am3d:trans>
                    <am3d:meterPerModelUnit n="4999999" d="1000000"/>
                    <am3d:preTrans dx="-21881589" dy="7461938" dz="-35998002"/>
                    <am3d:scale>
                      <am3d:sx n="1000000" d="1000000"/>
                      <am3d:sy n="1000000" d="1000000"/>
                      <am3d:sz n="1000000" d="1000000"/>
                    </am3d:scale>
                    <am3d:rot ax="-3518360" ay="-2047955" az="-8241914"/>
                    <am3d:postTrans dx="0" dy="0" dz="0"/>
                  </am3d:trans>
                  <am3d:raster rName="Office3DRenderer" rVer="16.0.8326">
                    <am3d:blip r:embed="rId12"/>
                  </am3d:raster>
                  <am3d:objViewport viewportSz="21316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24" name="3D Model 1023">
                <a:extLst>
                  <a:ext uri="{FF2B5EF4-FFF2-40B4-BE49-F238E27FC236}">
                    <a16:creationId xmlns:a16="http://schemas.microsoft.com/office/drawing/2014/main" id="{06F92462-5B3D-45AB-BD91-23A5F266D0D2}"/>
                  </a:ext>
                </a:extLst>
              </p:cNvPr>
              <p:cNvPicPr>
                <a:picLocks noGrp="1" noRot="1" noChangeAspect="1" noMove="1" noResize="1" noEditPoints="1" noAdjustHandles="1" noChangeArrowheads="1" noChangeShapeType="1" noCrop="1"/>
              </p:cNvPicPr>
              <p:nvPr/>
            </p:nvPicPr>
            <p:blipFill>
              <a:blip r:embed="rId12"/>
              <a:stretch>
                <a:fillRect/>
              </a:stretch>
            </p:blipFill>
            <p:spPr>
              <a:xfrm>
                <a:off x="17789667" y="4375475"/>
                <a:ext cx="1308391" cy="132932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3" name="3D Model 32">
                <a:extLst>
                  <a:ext uri="{FF2B5EF4-FFF2-40B4-BE49-F238E27FC236}">
                    <a16:creationId xmlns:a16="http://schemas.microsoft.com/office/drawing/2014/main" id="{9E54FE95-2776-45DB-A6F3-69CA0377118D}"/>
                  </a:ext>
                </a:extLst>
              </p:cNvPr>
              <p:cNvGraphicFramePr>
                <a:graphicFrameLocks noChangeAspect="1"/>
              </p:cNvGraphicFramePr>
              <p:nvPr/>
            </p:nvGraphicFramePr>
            <p:xfrm>
              <a:off x="17957199" y="4651827"/>
              <a:ext cx="1201284" cy="1220503"/>
            </p:xfrm>
            <a:graphic>
              <a:graphicData uri="http://schemas.microsoft.com/office/drawing/2017/model3d">
                <am3d:model3d r:embed="rId11">
                  <am3d:spPr>
                    <a:xfrm>
                      <a:off x="0" y="0"/>
                      <a:ext cx="1201284" cy="1220503"/>
                    </a:xfrm>
                    <a:prstGeom prst="rect">
                      <a:avLst/>
                    </a:prstGeom>
                    <a:noFill/>
                    <a:effectLst>
                      <a:glow rad="228600">
                        <a:schemeClr val="accent2">
                          <a:satMod val="175000"/>
                          <a:alpha val="40000"/>
                        </a:schemeClr>
                      </a:glow>
                    </a:effectLst>
                  </am3d:spPr>
                  <am3d:camera>
                    <am3d:pos x="0" y="0" z="81469202"/>
                    <am3d:up dx="0" dy="36000000" dz="0"/>
                    <am3d:lookAt x="0" y="0" z="0"/>
                    <am3d:perspective fov="2700000"/>
                  </am3d:camera>
                  <am3d:trans>
                    <am3d:meterPerModelUnit n="4999999" d="1000000"/>
                    <am3d:preTrans dx="-21881589" dy="7461938" dz="-35998002"/>
                    <am3d:scale>
                      <am3d:sx n="1000000" d="1000000"/>
                      <am3d:sy n="1000000" d="1000000"/>
                      <am3d:sz n="1000000" d="1000000"/>
                    </am3d:scale>
                    <am3d:rot ax="-9160833" ay="3005603" az="-9503021"/>
                    <am3d:postTrans dx="0" dy="0" dz="0"/>
                  </am3d:trans>
                  <am3d:raster rName="Office3DRenderer" rVer="16.0.8326">
                    <am3d:blip r:embed="rId13"/>
                  </am3d:raster>
                  <am3d:objViewport viewportSz="20662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3" name="3D Model 32">
                <a:extLst>
                  <a:ext uri="{FF2B5EF4-FFF2-40B4-BE49-F238E27FC236}">
                    <a16:creationId xmlns:a16="http://schemas.microsoft.com/office/drawing/2014/main" id="{9E54FE95-2776-45DB-A6F3-69CA0377118D}"/>
                  </a:ext>
                </a:extLst>
              </p:cNvPr>
              <p:cNvPicPr>
                <a:picLocks noGrp="1" noRot="1" noChangeAspect="1" noMove="1" noResize="1" noEditPoints="1" noAdjustHandles="1" noChangeArrowheads="1" noChangeShapeType="1" noCrop="1"/>
              </p:cNvPicPr>
              <p:nvPr/>
            </p:nvPicPr>
            <p:blipFill>
              <a:blip r:embed="rId13"/>
              <a:stretch>
                <a:fillRect/>
              </a:stretch>
            </p:blipFill>
            <p:spPr>
              <a:xfrm>
                <a:off x="17957199" y="4651827"/>
                <a:ext cx="1201284" cy="1220503"/>
              </a:xfrm>
              <a:prstGeom prst="rect">
                <a:avLst/>
              </a:prstGeom>
              <a:noFill/>
              <a:effectLst>
                <a:glow rad="228600">
                  <a:schemeClr val="accent2">
                    <a:satMod val="175000"/>
                    <a:alpha val="40000"/>
                  </a:schemeClr>
                </a:glow>
              </a:effectLst>
            </p:spPr>
          </p:pic>
        </mc:Fallback>
      </mc:AlternateContent>
      <p:sp>
        <p:nvSpPr>
          <p:cNvPr id="13" name="TextBox 12">
            <a:extLst>
              <a:ext uri="{FF2B5EF4-FFF2-40B4-BE49-F238E27FC236}">
                <a16:creationId xmlns:a16="http://schemas.microsoft.com/office/drawing/2014/main" id="{5E04D053-3F13-4A58-BF0B-D12D4FE43538}"/>
              </a:ext>
            </a:extLst>
          </p:cNvPr>
          <p:cNvSpPr txBox="1"/>
          <p:nvPr/>
        </p:nvSpPr>
        <p:spPr>
          <a:xfrm>
            <a:off x="335069" y="1131253"/>
            <a:ext cx="5258035" cy="6588727"/>
          </a:xfrm>
          <a:prstGeom prst="rect">
            <a:avLst/>
          </a:prstGeom>
          <a:noFill/>
        </p:spPr>
        <p:txBody>
          <a:bodyPr wrap="square" rtlCol="0">
            <a:spAutoFit/>
          </a:bodyPr>
          <a:lstStyle/>
          <a:p>
            <a:pPr marL="502600" indent="-502600">
              <a:buFont typeface="Arial" panose="020B0604020202020204" pitchFamily="34" charset="0"/>
              <a:buChar char="•"/>
            </a:pPr>
            <a:r>
              <a:rPr lang="en-US" sz="3518" dirty="0"/>
              <a:t>Modern Computation CPU replicate Data either Cache or Register for first processing.</a:t>
            </a:r>
          </a:p>
          <a:p>
            <a:pPr marL="502600" indent="-502600">
              <a:buFont typeface="Arial" panose="020B0604020202020204" pitchFamily="34" charset="0"/>
              <a:buChar char="•"/>
            </a:pPr>
            <a:r>
              <a:rPr lang="en-US" sz="3518" dirty="0"/>
              <a:t>The replication will be happened at </a:t>
            </a:r>
            <a:r>
              <a:rPr lang="en-US" sz="3518" dirty="0" err="1"/>
              <a:t>At</a:t>
            </a:r>
            <a:r>
              <a:rPr lang="en-US" sz="3518" dirty="0"/>
              <a:t> CPU or register it depends on Java Virtual machine or Instructions which this one executing</a:t>
            </a:r>
          </a:p>
        </p:txBody>
      </p:sp>
    </p:spTree>
    <p:extLst>
      <p:ext uri="{BB962C8B-B14F-4D97-AF65-F5344CB8AC3E}">
        <p14:creationId xmlns:p14="http://schemas.microsoft.com/office/powerpoint/2010/main" val="15632852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2.77556E-17 -4.69136E-6 L 0.5875 -4.69136E-6 " pathEditMode="relative" rAng="0" ptsTypes="AA">
                                      <p:cBhvr>
                                        <p:cTn id="6" dur="2000" fill="hold"/>
                                        <p:tgtEl>
                                          <p:spTgt spid="7"/>
                                        </p:tgtEl>
                                        <p:attrNameLst>
                                          <p:attrName>ppt_x</p:attrName>
                                          <p:attrName>ppt_y</p:attrName>
                                        </p:attrNameLst>
                                      </p:cBhvr>
                                      <p:rCtr x="29375"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par>
                                <p:cTn id="14" presetID="1" presetClass="exit" presetSubtype="0" fill="hold" grpId="1" nodeType="withEffect">
                                  <p:stCondLst>
                                    <p:cond delay="0"/>
                                  </p:stCondLst>
                                  <p:childTnLst>
                                    <p:set>
                                      <p:cBhvr>
                                        <p:cTn id="15" dur="1" fill="hold">
                                          <p:stCondLst>
                                            <p:cond delay="0"/>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randombar(horizontal)">
                                      <p:cBhvr>
                                        <p:cTn id="20" dur="1250"/>
                                        <p:tgtEl>
                                          <p:spTgt spid="17"/>
                                        </p:tgtEl>
                                      </p:cBhvr>
                                    </p:animEffect>
                                  </p:childTnLst>
                                </p:cTn>
                              </p:par>
                              <p:par>
                                <p:cTn id="21" presetID="14" presetClass="entr" presetSubtype="1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randombar(horizontal)">
                                      <p:cBhvr>
                                        <p:cTn id="23" dur="1250"/>
                                        <p:tgtEl>
                                          <p:spTgt spid="2050"/>
                                        </p:tgtEl>
                                      </p:cBhvr>
                                    </p:animEffect>
                                  </p:childTnLst>
                                </p:cTn>
                              </p:par>
                              <p:par>
                                <p:cTn id="24" presetID="14" presetClass="entr" presetSubtype="10" fill="hold"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randombar(horizontal)">
                                      <p:cBhvr>
                                        <p:cTn id="26" dur="1250"/>
                                        <p:tgtEl>
                                          <p:spTgt spid="39"/>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052"/>
                                        </p:tgtEl>
                                        <p:attrNameLst>
                                          <p:attrName>style.visibility</p:attrName>
                                        </p:attrNameLst>
                                      </p:cBhvr>
                                      <p:to>
                                        <p:strVal val="visible"/>
                                      </p:to>
                                    </p:set>
                                    <p:animEffect transition="in" filter="fade">
                                      <p:cBhvr>
                                        <p:cTn id="31" dur="1000"/>
                                        <p:tgtEl>
                                          <p:spTgt spid="2052"/>
                                        </p:tgtEl>
                                      </p:cBhvr>
                                    </p:animEffect>
                                    <p:anim calcmode="lin" valueType="num">
                                      <p:cBhvr>
                                        <p:cTn id="32" dur="1000" fill="hold"/>
                                        <p:tgtEl>
                                          <p:spTgt spid="2052"/>
                                        </p:tgtEl>
                                        <p:attrNameLst>
                                          <p:attrName>ppt_x</p:attrName>
                                        </p:attrNameLst>
                                      </p:cBhvr>
                                      <p:tavLst>
                                        <p:tav tm="0">
                                          <p:val>
                                            <p:strVal val="#ppt_x"/>
                                          </p:val>
                                        </p:tav>
                                        <p:tav tm="100000">
                                          <p:val>
                                            <p:strVal val="#ppt_x"/>
                                          </p:val>
                                        </p:tav>
                                      </p:tavLst>
                                    </p:anim>
                                    <p:anim calcmode="lin" valueType="num">
                                      <p:cBhvr>
                                        <p:cTn id="33" dur="1000" fill="hold"/>
                                        <p:tgtEl>
                                          <p:spTgt spid="2052"/>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056"/>
                                        </p:tgtEl>
                                        <p:attrNameLst>
                                          <p:attrName>style.visibility</p:attrName>
                                        </p:attrNameLst>
                                      </p:cBhvr>
                                      <p:to>
                                        <p:strVal val="visible"/>
                                      </p:to>
                                    </p:set>
                                    <p:animEffect transition="in" filter="fade">
                                      <p:cBhvr>
                                        <p:cTn id="36" dur="1000"/>
                                        <p:tgtEl>
                                          <p:spTgt spid="2056"/>
                                        </p:tgtEl>
                                      </p:cBhvr>
                                    </p:animEffect>
                                    <p:anim calcmode="lin" valueType="num">
                                      <p:cBhvr>
                                        <p:cTn id="37" dur="1000" fill="hold"/>
                                        <p:tgtEl>
                                          <p:spTgt spid="2056"/>
                                        </p:tgtEl>
                                        <p:attrNameLst>
                                          <p:attrName>ppt_x</p:attrName>
                                        </p:attrNameLst>
                                      </p:cBhvr>
                                      <p:tavLst>
                                        <p:tav tm="0">
                                          <p:val>
                                            <p:strVal val="#ppt_x"/>
                                          </p:val>
                                        </p:tav>
                                        <p:tav tm="100000">
                                          <p:val>
                                            <p:strVal val="#ppt_x"/>
                                          </p:val>
                                        </p:tav>
                                      </p:tavLst>
                                    </p:anim>
                                    <p:anim calcmode="lin" valueType="num">
                                      <p:cBhvr>
                                        <p:cTn id="38" dur="1000" fill="hold"/>
                                        <p:tgtEl>
                                          <p:spTgt spid="2056"/>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2054"/>
                                        </p:tgtEl>
                                        <p:attrNameLst>
                                          <p:attrName>style.visibility</p:attrName>
                                        </p:attrNameLst>
                                      </p:cBhvr>
                                      <p:to>
                                        <p:strVal val="visible"/>
                                      </p:to>
                                    </p:set>
                                    <p:animEffect transition="in" filter="fade">
                                      <p:cBhvr>
                                        <p:cTn id="41" dur="1000"/>
                                        <p:tgtEl>
                                          <p:spTgt spid="2054"/>
                                        </p:tgtEl>
                                      </p:cBhvr>
                                    </p:animEffect>
                                    <p:anim calcmode="lin" valueType="num">
                                      <p:cBhvr>
                                        <p:cTn id="42" dur="1000" fill="hold"/>
                                        <p:tgtEl>
                                          <p:spTgt spid="2054"/>
                                        </p:tgtEl>
                                        <p:attrNameLst>
                                          <p:attrName>ppt_x</p:attrName>
                                        </p:attrNameLst>
                                      </p:cBhvr>
                                      <p:tavLst>
                                        <p:tav tm="0">
                                          <p:val>
                                            <p:strVal val="#ppt_x"/>
                                          </p:val>
                                        </p:tav>
                                        <p:tav tm="100000">
                                          <p:val>
                                            <p:strVal val="#ppt_x"/>
                                          </p:val>
                                        </p:tav>
                                      </p:tavLst>
                                    </p:anim>
                                    <p:anim calcmode="lin" valueType="num">
                                      <p:cBhvr>
                                        <p:cTn id="43" dur="1000" fill="hold"/>
                                        <p:tgtEl>
                                          <p:spTgt spid="2054"/>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1000"/>
                                        <p:tgtEl>
                                          <p:spTgt spid="53"/>
                                        </p:tgtEl>
                                      </p:cBhvr>
                                    </p:animEffect>
                                    <p:anim calcmode="lin" valueType="num">
                                      <p:cBhvr>
                                        <p:cTn id="47" dur="1000" fill="hold"/>
                                        <p:tgtEl>
                                          <p:spTgt spid="53"/>
                                        </p:tgtEl>
                                        <p:attrNameLst>
                                          <p:attrName>ppt_x</p:attrName>
                                        </p:attrNameLst>
                                      </p:cBhvr>
                                      <p:tavLst>
                                        <p:tav tm="0">
                                          <p:val>
                                            <p:strVal val="#ppt_x"/>
                                          </p:val>
                                        </p:tav>
                                        <p:tav tm="100000">
                                          <p:val>
                                            <p:strVal val="#ppt_x"/>
                                          </p:val>
                                        </p:tav>
                                      </p:tavLst>
                                    </p:anim>
                                    <p:anim calcmode="lin" valueType="num">
                                      <p:cBhvr>
                                        <p:cTn id="48" dur="1000" fill="hold"/>
                                        <p:tgtEl>
                                          <p:spTgt spid="5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fade">
                                      <p:cBhvr>
                                        <p:cTn id="51" dur="1000"/>
                                        <p:tgtEl>
                                          <p:spTgt spid="74"/>
                                        </p:tgtEl>
                                      </p:cBhvr>
                                    </p:animEffect>
                                    <p:anim calcmode="lin" valueType="num">
                                      <p:cBhvr>
                                        <p:cTn id="52" dur="1000" fill="hold"/>
                                        <p:tgtEl>
                                          <p:spTgt spid="74"/>
                                        </p:tgtEl>
                                        <p:attrNameLst>
                                          <p:attrName>ppt_x</p:attrName>
                                        </p:attrNameLst>
                                      </p:cBhvr>
                                      <p:tavLst>
                                        <p:tav tm="0">
                                          <p:val>
                                            <p:strVal val="#ppt_x"/>
                                          </p:val>
                                        </p:tav>
                                        <p:tav tm="100000">
                                          <p:val>
                                            <p:strVal val="#ppt_x"/>
                                          </p:val>
                                        </p:tav>
                                      </p:tavLst>
                                    </p:anim>
                                    <p:anim calcmode="lin" valueType="num">
                                      <p:cBhvr>
                                        <p:cTn id="53" dur="1000" fill="hold"/>
                                        <p:tgtEl>
                                          <p:spTgt spid="74"/>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fade">
                                      <p:cBhvr>
                                        <p:cTn id="56" dur="1000"/>
                                        <p:tgtEl>
                                          <p:spTgt spid="69"/>
                                        </p:tgtEl>
                                      </p:cBhvr>
                                    </p:animEffect>
                                    <p:anim calcmode="lin" valueType="num">
                                      <p:cBhvr>
                                        <p:cTn id="57" dur="1000" fill="hold"/>
                                        <p:tgtEl>
                                          <p:spTgt spid="69"/>
                                        </p:tgtEl>
                                        <p:attrNameLst>
                                          <p:attrName>ppt_x</p:attrName>
                                        </p:attrNameLst>
                                      </p:cBhvr>
                                      <p:tavLst>
                                        <p:tav tm="0">
                                          <p:val>
                                            <p:strVal val="#ppt_x"/>
                                          </p:val>
                                        </p:tav>
                                        <p:tav tm="100000">
                                          <p:val>
                                            <p:strVal val="#ppt_x"/>
                                          </p:val>
                                        </p:tav>
                                      </p:tavLst>
                                    </p:anim>
                                    <p:anim calcmode="lin" valueType="num">
                                      <p:cBhvr>
                                        <p:cTn id="58" dur="1000" fill="hold"/>
                                        <p:tgtEl>
                                          <p:spTgt spid="69"/>
                                        </p:tgtEl>
                                        <p:attrNameLst>
                                          <p:attrName>ppt_y</p:attrName>
                                        </p:attrNameLst>
                                      </p:cBhvr>
                                      <p:tavLst>
                                        <p:tav tm="0">
                                          <p:val>
                                            <p:strVal val="#ppt_y+.1"/>
                                          </p:val>
                                        </p:tav>
                                        <p:tav tm="100000">
                                          <p:val>
                                            <p:strVal val="#ppt_y"/>
                                          </p:val>
                                        </p:tav>
                                      </p:tavLst>
                                    </p:anim>
                                  </p:childTnLst>
                                </p:cTn>
                              </p:par>
                              <p:par>
                                <p:cTn id="59" presetID="10" presetClass="exit" presetSubtype="0" fill="hold" nodeType="withEffect">
                                  <p:stCondLst>
                                    <p:cond delay="0"/>
                                  </p:stCondLst>
                                  <p:childTnLst>
                                    <p:animEffect transition="out" filter="fade">
                                      <p:cBhvr>
                                        <p:cTn id="60" dur="500"/>
                                        <p:tgtEl>
                                          <p:spTgt spid="17"/>
                                        </p:tgtEl>
                                      </p:cBhvr>
                                    </p:animEffect>
                                    <p:set>
                                      <p:cBhvr>
                                        <p:cTn id="61" dur="1" fill="hold">
                                          <p:stCondLst>
                                            <p:cond delay="499"/>
                                          </p:stCondLst>
                                        </p:cTn>
                                        <p:tgtEl>
                                          <p:spTgt spid="17"/>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2050"/>
                                        </p:tgtEl>
                                      </p:cBhvr>
                                    </p:animEffect>
                                    <p:set>
                                      <p:cBhvr>
                                        <p:cTn id="64" dur="1" fill="hold">
                                          <p:stCondLst>
                                            <p:cond delay="499"/>
                                          </p:stCondLst>
                                        </p:cTn>
                                        <p:tgtEl>
                                          <p:spTgt spid="205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9"/>
                                        </p:tgtEl>
                                      </p:cBhvr>
                                    </p:animEffect>
                                    <p:set>
                                      <p:cBhvr>
                                        <p:cTn id="67" dur="1" fill="hold">
                                          <p:stCondLst>
                                            <p:cond delay="499"/>
                                          </p:stCondLst>
                                        </p:cTn>
                                        <p:tgtEl>
                                          <p:spTgt spid="39"/>
                                        </p:tgtEl>
                                        <p:attrNameLst>
                                          <p:attrName>style.visibility</p:attrName>
                                        </p:attrNameLst>
                                      </p:cBhvr>
                                      <p:to>
                                        <p:strVal val="hidden"/>
                                      </p:to>
                                    </p:set>
                                  </p:childTnLst>
                                </p:cTn>
                              </p:par>
                            </p:childTnLst>
                          </p:cTn>
                        </p:par>
                        <p:par>
                          <p:cTn id="68" fill="hold">
                            <p:stCondLst>
                              <p:cond delay="1000"/>
                            </p:stCondLst>
                            <p:childTnLst>
                              <p:par>
                                <p:cTn id="69" presetID="10" presetClass="exit" presetSubtype="0" fill="hold" nodeType="afterEffect">
                                  <p:stCondLst>
                                    <p:cond delay="500"/>
                                  </p:stCondLst>
                                  <p:childTnLst>
                                    <p:animEffect transition="out" filter="fade">
                                      <p:cBhvr>
                                        <p:cTn id="70" dur="500"/>
                                        <p:tgtEl>
                                          <p:spTgt spid="53"/>
                                        </p:tgtEl>
                                      </p:cBhvr>
                                    </p:animEffect>
                                    <p:set>
                                      <p:cBhvr>
                                        <p:cTn id="71" dur="1" fill="hold">
                                          <p:stCondLst>
                                            <p:cond delay="499"/>
                                          </p:stCondLst>
                                        </p:cTn>
                                        <p:tgtEl>
                                          <p:spTgt spid="53"/>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74"/>
                                        </p:tgtEl>
                                      </p:cBhvr>
                                    </p:animEffect>
                                    <p:set>
                                      <p:cBhvr>
                                        <p:cTn id="74" dur="1" fill="hold">
                                          <p:stCondLst>
                                            <p:cond delay="499"/>
                                          </p:stCondLst>
                                        </p:cTn>
                                        <p:tgtEl>
                                          <p:spTgt spid="74"/>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69"/>
                                        </p:tgtEl>
                                      </p:cBhvr>
                                    </p:animEffect>
                                    <p:set>
                                      <p:cBhvr>
                                        <p:cTn id="77" dur="1" fill="hold">
                                          <p:stCondLst>
                                            <p:cond delay="499"/>
                                          </p:stCondLst>
                                        </p:cTn>
                                        <p:tgtEl>
                                          <p:spTgt spid="69"/>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2065"/>
                                        </p:tgtEl>
                                        <p:attrNameLst>
                                          <p:attrName>style.visibility</p:attrName>
                                        </p:attrNameLst>
                                      </p:cBhvr>
                                      <p:to>
                                        <p:strVal val="visible"/>
                                      </p:to>
                                    </p:set>
                                    <p:animEffect transition="in" filter="fade">
                                      <p:cBhvr>
                                        <p:cTn id="82" dur="1000"/>
                                        <p:tgtEl>
                                          <p:spTgt spid="2065"/>
                                        </p:tgtEl>
                                      </p:cBhvr>
                                    </p:animEffect>
                                    <p:anim calcmode="lin" valueType="num">
                                      <p:cBhvr>
                                        <p:cTn id="83" dur="1000" fill="hold"/>
                                        <p:tgtEl>
                                          <p:spTgt spid="2065"/>
                                        </p:tgtEl>
                                        <p:attrNameLst>
                                          <p:attrName>ppt_x</p:attrName>
                                        </p:attrNameLst>
                                      </p:cBhvr>
                                      <p:tavLst>
                                        <p:tav tm="0">
                                          <p:val>
                                            <p:strVal val="#ppt_x"/>
                                          </p:val>
                                        </p:tav>
                                        <p:tav tm="100000">
                                          <p:val>
                                            <p:strVal val="#ppt_x"/>
                                          </p:val>
                                        </p:tav>
                                      </p:tavLst>
                                    </p:anim>
                                    <p:anim calcmode="lin" valueType="num">
                                      <p:cBhvr>
                                        <p:cTn id="84" dur="1000" fill="hold"/>
                                        <p:tgtEl>
                                          <p:spTgt spid="2065"/>
                                        </p:tgtEl>
                                        <p:attrNameLst>
                                          <p:attrName>ppt_y</p:attrName>
                                        </p:attrNameLst>
                                      </p:cBhvr>
                                      <p:tavLst>
                                        <p:tav tm="0">
                                          <p:val>
                                            <p:strVal val="#ppt_y+.1"/>
                                          </p:val>
                                        </p:tav>
                                        <p:tav tm="100000">
                                          <p:val>
                                            <p:strVal val="#ppt_y"/>
                                          </p:val>
                                        </p:tav>
                                      </p:tavLst>
                                    </p:anim>
                                  </p:childTnLst>
                                </p:cTn>
                              </p:par>
                            </p:childTnLst>
                          </p:cTn>
                        </p:par>
                        <p:par>
                          <p:cTn id="85" fill="hold">
                            <p:stCondLst>
                              <p:cond delay="1000"/>
                            </p:stCondLst>
                            <p:childTnLst>
                              <p:par>
                                <p:cTn id="86" presetID="2" presetClass="entr" presetSubtype="2" fill="hold" nodeType="afterEffect">
                                  <p:stCondLst>
                                    <p:cond delay="0"/>
                                  </p:stCondLst>
                                  <p:childTnLst>
                                    <p:set>
                                      <p:cBhvr>
                                        <p:cTn id="87" dur="1" fill="hold">
                                          <p:stCondLst>
                                            <p:cond delay="0"/>
                                          </p:stCondLst>
                                        </p:cTn>
                                        <p:tgtEl>
                                          <p:spTgt spid="2069"/>
                                        </p:tgtEl>
                                        <p:attrNameLst>
                                          <p:attrName>style.visibility</p:attrName>
                                        </p:attrNameLst>
                                      </p:cBhvr>
                                      <p:to>
                                        <p:strVal val="visible"/>
                                      </p:to>
                                    </p:set>
                                    <p:anim calcmode="lin" valueType="num">
                                      <p:cBhvr additive="base">
                                        <p:cTn id="88" dur="500" fill="hold"/>
                                        <p:tgtEl>
                                          <p:spTgt spid="2069"/>
                                        </p:tgtEl>
                                        <p:attrNameLst>
                                          <p:attrName>ppt_x</p:attrName>
                                        </p:attrNameLst>
                                      </p:cBhvr>
                                      <p:tavLst>
                                        <p:tav tm="0">
                                          <p:val>
                                            <p:strVal val="1+#ppt_w/2"/>
                                          </p:val>
                                        </p:tav>
                                        <p:tav tm="100000">
                                          <p:val>
                                            <p:strVal val="#ppt_x"/>
                                          </p:val>
                                        </p:tav>
                                      </p:tavLst>
                                    </p:anim>
                                    <p:anim calcmode="lin" valueType="num">
                                      <p:cBhvr additive="base">
                                        <p:cTn id="89" dur="500" fill="hold"/>
                                        <p:tgtEl>
                                          <p:spTgt spid="2069"/>
                                        </p:tgtEl>
                                        <p:attrNameLst>
                                          <p:attrName>ppt_y</p:attrName>
                                        </p:attrNameLst>
                                      </p:cBhvr>
                                      <p:tavLst>
                                        <p:tav tm="0">
                                          <p:val>
                                            <p:strVal val="#ppt_y"/>
                                          </p:val>
                                        </p:tav>
                                        <p:tav tm="100000">
                                          <p:val>
                                            <p:strVal val="#ppt_y"/>
                                          </p:val>
                                        </p:tav>
                                      </p:tavLst>
                                    </p:anim>
                                  </p:childTnLst>
                                </p:cTn>
                              </p:par>
                            </p:childTnLst>
                          </p:cTn>
                        </p:par>
                        <p:par>
                          <p:cTn id="90" fill="hold">
                            <p:stCondLst>
                              <p:cond delay="1500"/>
                            </p:stCondLst>
                            <p:childTnLst>
                              <p:par>
                                <p:cTn id="91" presetID="2" presetClass="entr" presetSubtype="2" fill="hold" nodeType="afterEffect">
                                  <p:stCondLst>
                                    <p:cond delay="0"/>
                                  </p:stCondLst>
                                  <p:childTnLst>
                                    <p:set>
                                      <p:cBhvr>
                                        <p:cTn id="92" dur="1" fill="hold">
                                          <p:stCondLst>
                                            <p:cond delay="0"/>
                                          </p:stCondLst>
                                        </p:cTn>
                                        <p:tgtEl>
                                          <p:spTgt spid="95"/>
                                        </p:tgtEl>
                                        <p:attrNameLst>
                                          <p:attrName>style.visibility</p:attrName>
                                        </p:attrNameLst>
                                      </p:cBhvr>
                                      <p:to>
                                        <p:strVal val="visible"/>
                                      </p:to>
                                    </p:set>
                                    <p:anim calcmode="lin" valueType="num">
                                      <p:cBhvr additive="base">
                                        <p:cTn id="93" dur="500" fill="hold"/>
                                        <p:tgtEl>
                                          <p:spTgt spid="95"/>
                                        </p:tgtEl>
                                        <p:attrNameLst>
                                          <p:attrName>ppt_x</p:attrName>
                                        </p:attrNameLst>
                                      </p:cBhvr>
                                      <p:tavLst>
                                        <p:tav tm="0">
                                          <p:val>
                                            <p:strVal val="1+#ppt_w/2"/>
                                          </p:val>
                                        </p:tav>
                                        <p:tav tm="100000">
                                          <p:val>
                                            <p:strVal val="#ppt_x"/>
                                          </p:val>
                                        </p:tav>
                                      </p:tavLst>
                                    </p:anim>
                                    <p:anim calcmode="lin" valueType="num">
                                      <p:cBhvr additive="base">
                                        <p:cTn id="94" dur="500" fill="hold"/>
                                        <p:tgtEl>
                                          <p:spTgt spid="95"/>
                                        </p:tgtEl>
                                        <p:attrNameLst>
                                          <p:attrName>ppt_y</p:attrName>
                                        </p:attrNameLst>
                                      </p:cBhvr>
                                      <p:tavLst>
                                        <p:tav tm="0">
                                          <p:val>
                                            <p:strVal val="#ppt_y"/>
                                          </p:val>
                                        </p:tav>
                                        <p:tav tm="100000">
                                          <p:val>
                                            <p:strVal val="#ppt_y"/>
                                          </p:val>
                                        </p:tav>
                                      </p:tavLst>
                                    </p:anim>
                                  </p:childTnLst>
                                </p:cTn>
                              </p:par>
                            </p:childTnLst>
                          </p:cTn>
                        </p:par>
                        <p:par>
                          <p:cTn id="95" fill="hold">
                            <p:stCondLst>
                              <p:cond delay="2000"/>
                            </p:stCondLst>
                            <p:childTnLst>
                              <p:par>
                                <p:cTn id="96" presetID="47" presetClass="entr" presetSubtype="0" fill="hold" nodeType="after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fade">
                                      <p:cBhvr>
                                        <p:cTn id="98" dur="1000"/>
                                        <p:tgtEl>
                                          <p:spTgt spid="75"/>
                                        </p:tgtEl>
                                      </p:cBhvr>
                                    </p:animEffect>
                                    <p:anim calcmode="lin" valueType="num">
                                      <p:cBhvr>
                                        <p:cTn id="99" dur="1000" fill="hold"/>
                                        <p:tgtEl>
                                          <p:spTgt spid="75"/>
                                        </p:tgtEl>
                                        <p:attrNameLst>
                                          <p:attrName>ppt_x</p:attrName>
                                        </p:attrNameLst>
                                      </p:cBhvr>
                                      <p:tavLst>
                                        <p:tav tm="0">
                                          <p:val>
                                            <p:strVal val="#ppt_x"/>
                                          </p:val>
                                        </p:tav>
                                        <p:tav tm="100000">
                                          <p:val>
                                            <p:strVal val="#ppt_x"/>
                                          </p:val>
                                        </p:tav>
                                      </p:tavLst>
                                    </p:anim>
                                    <p:anim calcmode="lin" valueType="num">
                                      <p:cBhvr>
                                        <p:cTn id="100"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path" presetSubtype="0" accel="50000" decel="50000" fill="hold" nodeType="clickEffect">
                                  <p:stCondLst>
                                    <p:cond delay="0"/>
                                  </p:stCondLst>
                                  <p:childTnLst>
                                    <p:animMotion origin="layout" path="M 1.94444E-6 -3.58025E-6 L 1.94444E-6 0.25 " pathEditMode="relative" rAng="0" ptsTypes="AA">
                                      <p:cBhvr>
                                        <p:cTn id="104" dur="2000" fill="hold"/>
                                        <p:tgtEl>
                                          <p:spTgt spid="1030"/>
                                        </p:tgtEl>
                                        <p:attrNameLst>
                                          <p:attrName>ppt_x</p:attrName>
                                          <p:attrName>ppt_y</p:attrName>
                                        </p:attrNameLst>
                                      </p:cBhvr>
                                      <p:rCtr x="0" y="12500"/>
                                    </p:animMotion>
                                  </p:childTnLst>
                                </p:cTn>
                              </p:par>
                              <p:par>
                                <p:cTn id="105" presetID="63" presetClass="path" presetSubtype="0" accel="50000" decel="50000" fill="hold" nodeType="withEffect">
                                  <p:stCondLst>
                                    <p:cond delay="0"/>
                                  </p:stCondLst>
                                  <p:childTnLst>
                                    <p:animMotion origin="layout" path="M -1.94444E-6 1.7284E-6 L 0.51025 0.0037 " pathEditMode="relative" rAng="0" ptsTypes="AA">
                                      <p:cBhvr>
                                        <p:cTn id="106" dur="2000" fill="hold"/>
                                        <p:tgtEl>
                                          <p:spTgt spid="92"/>
                                        </p:tgtEl>
                                        <p:attrNameLst>
                                          <p:attrName>ppt_x</p:attrName>
                                          <p:attrName>ppt_y</p:attrName>
                                        </p:attrNameLst>
                                      </p:cBhvr>
                                      <p:rCtr x="25512" y="185"/>
                                    </p:animMotion>
                                  </p:childTnLst>
                                </p:cTn>
                              </p:par>
                            </p:childTnLst>
                          </p:cTn>
                        </p:par>
                        <p:par>
                          <p:cTn id="107" fill="hold">
                            <p:stCondLst>
                              <p:cond delay="2000"/>
                            </p:stCondLst>
                            <p:childTnLst>
                              <p:par>
                                <p:cTn id="108" presetID="2" presetClass="entr" presetSubtype="1" fill="hold" nodeType="afterEffect">
                                  <p:stCondLst>
                                    <p:cond delay="0"/>
                                  </p:stCondLst>
                                  <p:childTnLst>
                                    <p:set>
                                      <p:cBhvr>
                                        <p:cTn id="109" dur="1" fill="hold">
                                          <p:stCondLst>
                                            <p:cond delay="0"/>
                                          </p:stCondLst>
                                        </p:cTn>
                                        <p:tgtEl>
                                          <p:spTgt spid="94"/>
                                        </p:tgtEl>
                                        <p:attrNameLst>
                                          <p:attrName>style.visibility</p:attrName>
                                        </p:attrNameLst>
                                      </p:cBhvr>
                                      <p:to>
                                        <p:strVal val="visible"/>
                                      </p:to>
                                    </p:set>
                                    <p:anim calcmode="lin" valueType="num">
                                      <p:cBhvr additive="base">
                                        <p:cTn id="110" dur="500" fill="hold"/>
                                        <p:tgtEl>
                                          <p:spTgt spid="94"/>
                                        </p:tgtEl>
                                        <p:attrNameLst>
                                          <p:attrName>ppt_x</p:attrName>
                                        </p:attrNameLst>
                                      </p:cBhvr>
                                      <p:tavLst>
                                        <p:tav tm="0">
                                          <p:val>
                                            <p:strVal val="#ppt_x"/>
                                          </p:val>
                                        </p:tav>
                                        <p:tav tm="100000">
                                          <p:val>
                                            <p:strVal val="#ppt_x"/>
                                          </p:val>
                                        </p:tav>
                                      </p:tavLst>
                                    </p:anim>
                                    <p:anim calcmode="lin" valueType="num">
                                      <p:cBhvr additive="base">
                                        <p:cTn id="111" dur="500" fill="hold"/>
                                        <p:tgtEl>
                                          <p:spTgt spid="94"/>
                                        </p:tgtEl>
                                        <p:attrNameLst>
                                          <p:attrName>ppt_y</p:attrName>
                                        </p:attrNameLst>
                                      </p:cBhvr>
                                      <p:tavLst>
                                        <p:tav tm="0">
                                          <p:val>
                                            <p:strVal val="0-#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60" presetClass="entr" presetSubtype="128" fill="hold" nodeType="clickEffect">
                                  <p:stCondLst>
                                    <p:cond delay="0"/>
                                  </p:stCondLst>
                                  <p:childTnLst>
                                    <p:set>
                                      <p:cBhvr>
                                        <p:cTn id="115" dur="1" fill="hold">
                                          <p:stCondLst>
                                            <p:cond delay="0"/>
                                          </p:stCondLst>
                                        </p:cTn>
                                        <p:tgtEl>
                                          <p:spTgt spid="1024"/>
                                        </p:tgtEl>
                                        <p:attrNameLst>
                                          <p:attrName>style.visibility</p:attrName>
                                        </p:attrNameLst>
                                      </p:cBhvr>
                                      <p:to>
                                        <p:strVal val="visible"/>
                                      </p:to>
                                    </p:set>
                                    <p:animEffect transition="in" filter="fade">
                                      <p:cBhvr>
                                        <p:cTn id="116" dur="1000"/>
                                        <p:tgtEl>
                                          <p:spTgt spid="1024"/>
                                        </p:tgtEl>
                                      </p:cBhvr>
                                    </p:animEffect>
                                    <p:anim calcmode="lin" valueType="num">
                                      <p:cBhvr additive="sum">
                                        <p:cTn id="117" dur="1000" fill="hold"/>
                                        <p:tgtEl>
                                          <p:spTgt spid="102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118" dur="1000" fill="hold"/>
                                        <p:tgtEl>
                                          <p:spTgt spid="102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9" dur="1000" fill="hold"/>
                                        <p:tgtEl>
                                          <p:spTgt spid="102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20" dur="1000" fill="hold"/>
                                        <p:tgtEl>
                                          <p:spTgt spid="102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121" fill="hold">
                            <p:stCondLst>
                              <p:cond delay="1000"/>
                            </p:stCondLst>
                            <p:childTnLst>
                              <p:par>
                                <p:cTn id="122" presetID="0" presetClass="path" presetSubtype="0" accel="50000" decel="50000" fill="hold" nodeType="afterEffect">
                                  <p:stCondLst>
                                    <p:cond delay="500"/>
                                  </p:stCondLst>
                                  <p:childTnLst>
                                    <p:animMotion origin="layout" path="M -1.52778E-6 -4.93827E-7 L -1.52778E-6 0.00015 C 0.00035 -0.03488 0.00052 -0.06975 0.00096 -0.10463 C 0.00104 -0.10849 0.00122 -0.11235 0.00148 -0.1162 C 0.00226 -0.13086 0.00174 -0.12654 0.00339 -0.1358 C 0.00347 -0.13796 0.00356 -0.14012 0.00382 -0.14213 C 0.00434 -0.1466 0.00504 -0.14907 0.00573 -0.15355 C 0.00608 -0.15586 0.00712 -0.16481 0.00712 -0.16528 C 0.00747 -0.17114 0.00773 -0.17701 0.00816 -0.18287 C 0.00833 -0.18596 0.00877 -0.18889 0.00903 -0.19197 C 0.00929 -0.1946 0.00938 -0.19722 0.00955 -0.19985 C 0.0099 -0.22022 0.01042 -0.24059 0.01051 -0.26111 C 0.01051 -0.26204 0.01024 -0.29012 0.00955 -0.29753 C 0.00938 -0.29969 0.00886 -0.3017 0.0086 -0.3037 C 0.00842 -0.30556 0.00842 -0.30741 0.00816 -0.3091 C 0.0079 -0.31034 0.00738 -0.31142 0.00712 -0.31265 C 0.00677 -0.31497 0.0066 -0.31744 0.00625 -0.31975 C 0.00608 -0.32238 0.00608 -0.32515 0.00573 -0.32778 C 0.00556 -0.32932 0.00504 -0.33071 0.00478 -0.33225 C 0.00434 -0.3358 0.00452 -0.34012 0.00382 -0.34383 C 0.00356 -0.34506 0.00321 -0.34614 0.00287 -0.34738 C -0.00026 -0.34676 -0.00356 -0.3463 -0.00668 -0.34552 C -0.00859 -0.34506 -0.0105 -0.34429 -0.01232 -0.34383 C -0.01345 -0.34336 -0.01458 -0.34321 -0.01571 -0.3429 C -0.01614 -0.34228 -0.01658 -0.34136 -0.01719 -0.34105 C -0.02213 -0.33796 -0.02361 -0.33951 -0.02951 -0.34028 C -0.03212 -0.34089 -0.03455 -0.34136 -0.03706 -0.3429 C -0.03785 -0.34321 -0.03845 -0.34414 -0.03897 -0.3446 C -0.04175 -0.3466 -0.04193 -0.34645 -0.04479 -0.34738 C -0.04757 -0.35093 -0.04514 -0.34815 -0.05052 -0.35093 C -0.05139 -0.35139 -0.05243 -0.35201 -0.0533 -0.35262 C -0.05417 -0.35324 -0.05486 -0.35401 -0.05573 -0.35447 C -0.05677 -0.35494 -0.0579 -0.35509 -0.05903 -0.35525 L -0.06667 -0.3571 C -0.06875 -0.35756 -0.07074 -0.35849 -0.07283 -0.3588 C -0.0776 -0.35988 -0.08238 -0.35972 -0.08715 -0.36157 C -0.09227 -0.36343 -0.09253 -0.36389 -0.09809 -0.3642 L -0.14045 -0.36605 C -0.16111 -0.36836 -0.16007 -0.36898 -0.18568 -0.36682 C -0.18689 -0.36682 -0.18793 -0.36559 -0.18906 -0.36512 C -0.19114 -0.36435 -0.19323 -0.36373 -0.19531 -0.36327 C -0.19757 -0.36281 -0.2 -0.36265 -0.20243 -0.3625 L -0.22951 -0.36065 C -0.23481 -0.35818 -0.22665 -0.36188 -0.23811 -0.35802 C -0.23941 -0.35756 -0.24071 -0.35679 -0.24193 -0.35617 C -0.24453 -0.35772 -0.24566 -0.35864 -0.24904 -0.3588 C -0.25191 -0.3591 -0.25486 -0.35833 -0.25764 -0.35802 C -0.26042 -0.35741 -0.26302 -0.35633 -0.26571 -0.35617 C -0.26849 -0.35602 -0.27109 -0.3571 -0.27387 -0.3571 C -0.27795 -0.3571 -0.28212 -0.35648 -0.28628 -0.35617 C -0.2914 -0.35509 -0.29167 -0.35509 -0.29765 -0.35355 C -0.2987 -0.35324 -0.29956 -0.35278 -0.30052 -0.35262 C -0.30668 -0.35185 -0.31285 -0.35139 -0.3191 -0.35093 C -0.32309 -0.35108 -0.33203 -0.35139 -0.33724 -0.35262 C -0.33897 -0.35309 -0.34071 -0.35401 -0.34245 -0.35447 C -0.35989 -0.35818 -0.3612 -0.3571 -0.37344 -0.36065 C -0.37413 -0.36096 -0.375 -0.36126 -0.37578 -0.36157 C -0.38151 -0.36096 -0.38724 -0.3608 -0.39297 -0.35972 C -0.39375 -0.35957 -0.39453 -0.35833 -0.39531 -0.35802 C -0.39687 -0.35741 -0.39844 -0.35741 -0.40009 -0.3571 C -0.40156 -0.35648 -0.40295 -0.35586 -0.40434 -0.35525 C -0.40555 -0.35494 -0.40694 -0.35494 -0.40816 -0.35447 C -0.40894 -0.35401 -0.40972 -0.35309 -0.41059 -0.35262 C -0.41163 -0.35216 -0.41276 -0.35201 -0.41389 -0.3517 C -0.41502 -0.35062 -0.41597 -0.34876 -0.41727 -0.34815 C -0.41944 -0.34722 -0.42161 -0.34753 -0.42387 -0.34738 L -0.43958 -0.34552 C -0.44965 -0.34738 -0.4467 -0.34722 -0.46337 -0.34552 C -0.46389 -0.34552 -0.4625 -0.34491 -0.46198 -0.3446 C -0.46146 -0.34197 -0.46085 -0.33935 -0.46059 -0.33657 C -0.45998 -0.33148 -0.45998 -0.33102 -0.45911 -0.32515 C -0.45903 -0.32423 -0.45877 -0.3233 -0.45868 -0.32238 C -0.45824 -0.31975 -0.45798 -0.31713 -0.45772 -0.31451 C -0.45755 -0.31065 -0.45746 -0.30664 -0.4572 -0.30293 C -0.45703 -0.29954 -0.45625 -0.29645 -0.45625 -0.29306 C -0.45607 -0.27438 -0.45625 -0.2696 -0.45816 -0.25401 C -0.45911 -0.24645 -0.45972 -0.24537 -0.46146 -0.23704 C -0.46319 -0.22886 -0.46311 -0.22654 -0.4658 -0.21929 C -0.46658 -0.21713 -0.46797 -0.21543 -0.46866 -0.21312 C -0.46988 -0.20941 -0.4704 -0.20478 -0.47153 -0.20062 C -0.47257 -0.19676 -0.47491 -0.18889 -0.47578 -0.18395 C -0.4783 -0.17083 -0.47535 -0.1841 -0.47769 -0.17222 C -0.47812 -0.17022 -0.47873 -0.16821 -0.47908 -0.1662 C -0.47995 -0.16204 -0.48029 -0.1588 -0.48055 -0.15447 C -0.4809 -0.14954 -0.48125 -0.1446 -0.48151 -0.13951 C -0.48186 -0.13364 -0.48212 -0.12809 -0.48246 -0.12238 C -0.48255 -0.12037 -0.48281 -0.11836 -0.4829 -0.1162 C -0.48403 -0.10015 -0.4829 -0.10648 -0.48481 -0.09753 C -0.48646 -0.06667 -0.48568 -0.08657 -0.48437 -0.02037 C -0.48429 -0.01559 -0.48368 -0.01235 -0.4829 -0.00772 C -0.48272 -0.00216 -0.48281 0.00355 -0.48246 0.00911 C -0.48229 0.0108 -0.48186 0.01265 -0.48151 0.01451 C -0.48116 0.01636 -0.48081 0.01852 -0.48055 0.02053 C -0.48029 0.02593 -0.48003 0.03225 -0.47908 0.03735 C -0.47873 0.04012 -0.47561 0.0446 -0.47535 0.04553 L -0.47439 0.04907 C -0.47422 0.05062 -0.47413 0.05201 -0.47387 0.0534 C -0.47361 0.05478 -0.47318 0.05586 -0.47292 0.05694 C -0.47265 0.05895 -0.47265 0.06111 -0.47248 0.06312 C -0.47213 0.06605 -0.47179 0.06852 -0.47153 0.0713 C -0.4704 0.09738 -0.47048 0.08966 -0.47196 0.13426 C -0.47205 0.13642 -0.47265 0.13843 -0.47292 0.14043 C -0.47318 0.14244 -0.47326 0.14414 -0.47344 0.14583 C -0.47413 0.15185 -0.47413 0.15108 -0.47535 0.15556 C -0.47613 0.16667 -0.47535 0.1571 -0.47682 0.16821 C -0.47708 0.17068 -0.47734 0.17361 -0.47769 0.17608 C -0.47899 0.18673 -0.47699 0.16852 -0.47908 0.18858 C -0.4789 0.20201 -0.4789 0.21528 -0.47873 0.2287 C -0.47864 0.23071 -0.47847 0.23287 -0.47821 0.23488 C -0.47795 0.23704 -0.47752 0.23904 -0.47717 0.24105 C -0.47708 0.24414 -0.47699 0.24707 -0.47682 0.25 C -0.47656 0.25293 -0.47578 0.25895 -0.47578 0.25911 L -0.47578 0.25895 " pathEditMode="relative" rAng="0" ptsTypes="AAAAAAAAAAAAAAAAAAAAAAAAAAAAAAAAAAAAAAAAAAAAAAAAAAAAAAAAAAAAAAAAAAAAAAAAAAAAAAAAAAAAAAAAAAAAAAAAAAAAAAAAAAAAAAAAA">
                                      <p:cBhvr>
                                        <p:cTn id="123" dur="4500" fill="hold"/>
                                        <p:tgtEl>
                                          <p:spTgt spid="1024"/>
                                        </p:tgtEl>
                                        <p:attrNameLst>
                                          <p:attrName>ppt_x</p:attrName>
                                          <p:attrName>ppt_y</p:attrName>
                                        </p:attrNameLst>
                                      </p:cBhvr>
                                      <p:rCtr x="-23767" y="-5463"/>
                                    </p:animMotion>
                                  </p:childTnLst>
                                </p:cTn>
                              </p:par>
                            </p:childTnLst>
                          </p:cTn>
                        </p:par>
                      </p:childTnLst>
                    </p:cTn>
                  </p:par>
                  <p:par>
                    <p:cTn id="124" fill="hold">
                      <p:stCondLst>
                        <p:cond delay="indefinite"/>
                      </p:stCondLst>
                      <p:childTnLst>
                        <p:par>
                          <p:cTn id="125" fill="hold">
                            <p:stCondLst>
                              <p:cond delay="0"/>
                            </p:stCondLst>
                            <p:childTnLst>
                              <p:par>
                                <p:cTn id="126" presetID="26" presetClass="emph" presetSubtype="0" fill="hold" nodeType="clickEffect">
                                  <p:stCondLst>
                                    <p:cond delay="0"/>
                                  </p:stCondLst>
                                  <p:childTnLst>
                                    <p:animEffect transition="out" filter="fade">
                                      <p:cBhvr>
                                        <p:cTn id="127" dur="500" tmFilter="0, 0; .2, .5; .8, .5; 1, 0"/>
                                        <p:tgtEl>
                                          <p:spTgt spid="1024"/>
                                        </p:tgtEl>
                                      </p:cBhvr>
                                    </p:animEffect>
                                    <p:animScale>
                                      <p:cBhvr>
                                        <p:cTn id="128" dur="250" autoRev="1" fill="hold"/>
                                        <p:tgtEl>
                                          <p:spTgt spid="1024"/>
                                        </p:tgtEl>
                                      </p:cBhvr>
                                      <p:by x="105000" y="105000"/>
                                    </p:animScale>
                                  </p:childTnLst>
                                </p:cTn>
                              </p:par>
                            </p:childTnLst>
                          </p:cTn>
                        </p:par>
                      </p:childTnLst>
                    </p:cTn>
                  </p:par>
                  <p:par>
                    <p:cTn id="129" fill="hold">
                      <p:stCondLst>
                        <p:cond delay="indefinite"/>
                      </p:stCondLst>
                      <p:childTnLst>
                        <p:par>
                          <p:cTn id="130" fill="hold">
                            <p:stCondLst>
                              <p:cond delay="0"/>
                            </p:stCondLst>
                            <p:childTnLst>
                              <p:par>
                                <p:cTn id="131" presetID="60" presetClass="exit" presetSubtype="128" fill="hold" nodeType="clickEffect">
                                  <p:stCondLst>
                                    <p:cond delay="0"/>
                                  </p:stCondLst>
                                  <p:childTnLst>
                                    <p:animEffect transition="out" filter="fade">
                                      <p:cBhvr>
                                        <p:cTn id="132" dur="1000"/>
                                        <p:tgtEl>
                                          <p:spTgt spid="1024"/>
                                        </p:tgtEl>
                                      </p:cBhvr>
                                    </p:animEffect>
                                    <p:anim calcmode="lin" valueType="num">
                                      <p:cBhvr additive="sum">
                                        <p:cTn id="133" dur="1000"/>
                                        <p:tgtEl>
                                          <p:spTgt spid="1024"/>
                                        </p:tgtEl>
                                        <p:attrNameLst>
                                          <p:attrName>3d.view.rotation.y</p:attrName>
                                        </p:attrNameLst>
                                      </p:cBhvr>
                                      <p:tavLst>
                                        <p:tav tm="0">
                                          <p:val>
                                            <p:fltVal val="0"/>
                                          </p:val>
                                        </p:tav>
                                        <p:tav tm="3330">
                                          <p:val>
                                            <p:fltVal val="0.065"/>
                                          </p:val>
                                        </p:tav>
                                        <p:tav tm="6660">
                                          <p:val>
                                            <p:fltVal val="0.2543"/>
                                          </p:val>
                                        </p:tav>
                                        <p:tav tm="9990">
                                          <p:val>
                                            <p:fltVal val="0.5589"/>
                                          </p:val>
                                        </p:tav>
                                        <p:tav tm="13320">
                                          <p:val>
                                            <p:fltVal val="0.97"/>
                                          </p:val>
                                        </p:tav>
                                        <p:tav tm="16650">
                                          <p:val>
                                            <p:fltVal val="1.4787"/>
                                          </p:val>
                                        </p:tav>
                                        <p:tav tm="19970">
                                          <p:val>
                                            <p:fltVal val="2.0742"/>
                                          </p:val>
                                        </p:tav>
                                        <p:tav tm="23290">
                                          <p:val>
                                            <p:fltVal val="2.7492"/>
                                          </p:val>
                                        </p:tav>
                                        <p:tav tm="26620">
                                          <p:val>
                                            <p:fltVal val="3.4972"/>
                                          </p:val>
                                        </p:tav>
                                        <p:tav tm="29950">
                                          <p:val>
                                            <p:fltVal val="4.3074"/>
                                          </p:val>
                                        </p:tav>
                                        <p:tav tm="33280">
                                          <p:val>
                                            <p:fltVal val="5.1709"/>
                                          </p:val>
                                        </p:tav>
                                        <p:tav tm="36610">
                                          <p:val>
                                            <p:fltVal val="6.079"/>
                                          </p:val>
                                        </p:tav>
                                        <p:tav tm="39940">
                                          <p:val>
                                            <p:fltVal val="7.0227"/>
                                          </p:val>
                                        </p:tav>
                                        <p:tav tm="43270">
                                          <p:val>
                                            <p:fltVal val="7.9931"/>
                                          </p:val>
                                        </p:tav>
                                        <p:tav tm="46600">
                                          <p:val>
                                            <p:fltVal val="8.9815"/>
                                          </p:val>
                                        </p:tav>
                                        <p:tav tm="49930">
                                          <p:val>
                                            <p:fltVal val="9.979"/>
                                          </p:val>
                                        </p:tav>
                                        <p:tav tm="53250">
                                          <p:val>
                                            <p:fltVal val="10.9736"/>
                                          </p:val>
                                        </p:tav>
                                        <p:tav tm="56580">
                                          <p:val>
                                            <p:fltVal val="11.9626"/>
                                          </p:val>
                                        </p:tav>
                                        <p:tav tm="59900">
                                          <p:val>
                                            <p:fltVal val="12.9311"/>
                                          </p:val>
                                        </p:tav>
                                        <p:tav tm="63220">
                                          <p:val>
                                            <p:fltVal val="13.8735"/>
                                          </p:val>
                                        </p:tav>
                                        <p:tav tm="66540">
                                          <p:val>
                                            <p:fltVal val="14.781"/>
                                          </p:val>
                                        </p:tav>
                                        <p:tav tm="69870">
                                          <p:val>
                                            <p:fltVal val="15.6471"/>
                                          </p:val>
                                        </p:tav>
                                        <p:tav tm="73190">
                                          <p:val>
                                            <p:fltVal val="16.4581"/>
                                          </p:val>
                                        </p:tav>
                                        <p:tav tm="76510">
                                          <p:val>
                                            <p:fltVal val="17.2077"/>
                                          </p:val>
                                        </p:tav>
                                        <p:tav tm="79830">
                                          <p:val>
                                            <p:fltVal val="17.8872"/>
                                          </p:val>
                                        </p:tav>
                                        <p:tav tm="83160">
                                          <p:val>
                                            <p:fltVal val="18.4895"/>
                                          </p:val>
                                        </p:tav>
                                        <p:tav tm="86480">
                                          <p:val>
                                            <p:fltVal val="19.0021"/>
                                          </p:val>
                                        </p:tav>
                                        <p:tav tm="89800">
                                          <p:val>
                                            <p:fltVal val="19.4182"/>
                                          </p:val>
                                        </p:tav>
                                        <p:tav tm="93120">
                                          <p:val>
                                            <p:fltVal val="19.729"/>
                                          </p:val>
                                        </p:tav>
                                        <p:tav tm="96450">
                                          <p:val>
                                            <p:fltVal val="19.9261"/>
                                          </p:val>
                                        </p:tav>
                                        <p:tav tm="100000">
                                          <p:val>
                                            <p:fltVal val="20"/>
                                          </p:val>
                                        </p:tav>
                                      </p:tavLst>
                                    </p:anim>
                                    <p:anim calcmode="lin" valueType="num">
                                      <p:cBhvr additive="mult">
                                        <p:cTn id="134" dur="1000"/>
                                        <p:tgtEl>
                                          <p:spTgt spid="1024"/>
                                        </p:tgtEl>
                                        <p:attrNameLst>
                                          <p:attrName>3d.object.scale.x</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anim calcmode="lin" valueType="num">
                                      <p:cBhvr additive="mult">
                                        <p:cTn id="135" dur="1000"/>
                                        <p:tgtEl>
                                          <p:spTgt spid="1024"/>
                                        </p:tgtEl>
                                        <p:attrNameLst>
                                          <p:attrName>3d.object.scale.y</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anim calcmode="lin" valueType="num">
                                      <p:cBhvr additive="mult">
                                        <p:cTn id="136" dur="1000"/>
                                        <p:tgtEl>
                                          <p:spTgt spid="1024"/>
                                        </p:tgtEl>
                                        <p:attrNameLst>
                                          <p:attrName>3d.object.scale.z</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set>
                                      <p:cBhvr>
                                        <p:cTn id="137" dur="1" fill="hold">
                                          <p:stCondLst>
                                            <p:cond delay="999"/>
                                          </p:stCondLst>
                                        </p:cTn>
                                        <p:tgtEl>
                                          <p:spTgt spid="1024"/>
                                        </p:tgtEl>
                                        <p:attrNameLst>
                                          <p:attrName>style.visibility</p:attrName>
                                        </p:attrNameLst>
                                      </p:cBhvr>
                                      <p:to>
                                        <p:strVal val="hidden"/>
                                      </p:to>
                                    </p:set>
                                  </p:childTnLst>
                                </p:cTn>
                              </p:par>
                              <p:par>
                                <p:cTn id="138" presetID="60" presetClass="entr" presetSubtype="128" fill="hold" nodeType="withEffect">
                                  <p:stCondLst>
                                    <p:cond delay="0"/>
                                  </p:stCondLst>
                                  <p:childTnLst>
                                    <p:set>
                                      <p:cBhvr>
                                        <p:cTn id="139" dur="1" fill="hold">
                                          <p:stCondLst>
                                            <p:cond delay="0"/>
                                          </p:stCondLst>
                                        </p:cTn>
                                        <p:tgtEl>
                                          <p:spTgt spid="33"/>
                                        </p:tgtEl>
                                        <p:attrNameLst>
                                          <p:attrName>style.visibility</p:attrName>
                                        </p:attrNameLst>
                                      </p:cBhvr>
                                      <p:to>
                                        <p:strVal val="visible"/>
                                      </p:to>
                                    </p:set>
                                    <p:animEffect transition="in" filter="fade">
                                      <p:cBhvr>
                                        <p:cTn id="140" dur="500"/>
                                        <p:tgtEl>
                                          <p:spTgt spid="33"/>
                                        </p:tgtEl>
                                      </p:cBhvr>
                                    </p:animEffect>
                                    <p:anim calcmode="lin" valueType="num">
                                      <p:cBhvr additive="sum">
                                        <p:cTn id="141" dur="500" fill="hold"/>
                                        <p:tgtEl>
                                          <p:spTgt spid="33"/>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142" dur="500" fill="hold"/>
                                        <p:tgtEl>
                                          <p:spTgt spid="33"/>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43" dur="500" fill="hold"/>
                                        <p:tgtEl>
                                          <p:spTgt spid="33"/>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44" dur="500" fill="hold"/>
                                        <p:tgtEl>
                                          <p:spTgt spid="33"/>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145" fill="hold">
                            <p:stCondLst>
                              <p:cond delay="1000"/>
                            </p:stCondLst>
                            <p:childTnLst>
                              <p:par>
                                <p:cTn id="146" presetID="0" presetClass="path" presetSubtype="0" accel="50000" decel="50000" fill="hold" nodeType="afterEffect">
                                  <p:stCondLst>
                                    <p:cond delay="0"/>
                                  </p:stCondLst>
                                  <p:childTnLst>
                                    <p:animMotion origin="layout" path="M -2.77778E-7 -0.00016 L -2.77778E-7 2.22222E-6 C 0.00035 -0.03503 0.00052 -0.06976 0.00096 -0.10463 C 0.00104 -0.10849 0.00122 -0.11235 0.00148 -0.11621 C 0.00226 -0.13087 0.00174 -0.12655 0.00339 -0.1358 C 0.00347 -0.13797 0.00356 -0.14013 0.00382 -0.14213 C 0.00434 -0.14661 0.00504 -0.14908 0.00573 -0.15355 C 0.00608 -0.15602 0.00712 -0.16482 0.00712 -0.16543 C 0.00747 -0.1713 0.00773 -0.17701 0.00816 -0.18287 C 0.00833 -0.18611 0.00877 -0.18905 0.00903 -0.19213 C 0.00929 -0.19476 0.00938 -0.19738 0.00955 -0.19985 C 0.0099 -0.22022 0.01042 -0.24059 0.0105 -0.26111 C 0.0105 -0.26204 0.01024 -0.29013 0.00955 -0.29753 C 0.00938 -0.29969 0.00885 -0.3017 0.00859 -0.30371 C 0.00842 -0.30556 0.00842 -0.30741 0.00816 -0.30911 C 0.0079 -0.31034 0.00738 -0.31142 0.00712 -0.31266 C 0.00677 -0.31497 0.0066 -0.31744 0.00625 -0.31976 C 0.00608 -0.32238 0.00608 -0.32516 0.00573 -0.32778 C 0.00556 -0.32932 0.00504 -0.33071 0.00477 -0.33226 C 0.00434 -0.3358 0.00451 -0.34013 0.00382 -0.34383 C 0.00356 -0.34506 0.00321 -0.34614 0.00286 -0.34738 C -0.00026 -0.34676 -0.00356 -0.3463 -0.00668 -0.34553 C -0.00859 -0.34506 -0.0105 -0.34429 -0.01233 -0.34383 C -0.01345 -0.34337 -0.01458 -0.34321 -0.01571 -0.3429 C -0.01615 -0.34229 -0.01658 -0.34136 -0.01719 -0.34105 C -0.02214 -0.33797 -0.02361 -0.33951 -0.02951 -0.34028 C -0.03212 -0.3409 -0.03455 -0.34136 -0.03707 -0.3429 C -0.03785 -0.34321 -0.03845 -0.34414 -0.03898 -0.3446 C -0.04175 -0.34661 -0.04193 -0.34645 -0.04479 -0.34738 C -0.04757 -0.35093 -0.04514 -0.34815 -0.05052 -0.35093 C -0.05139 -0.35139 -0.05243 -0.35201 -0.0533 -0.35263 C -0.05417 -0.35324 -0.05486 -0.35401 -0.05573 -0.35448 C -0.05677 -0.35494 -0.0579 -0.35509 -0.05903 -0.35525 L -0.06667 -0.3571 C -0.06875 -0.35756 -0.07075 -0.35849 -0.07283 -0.3588 C -0.0776 -0.35988 -0.08238 -0.35972 -0.08715 -0.36158 C -0.09227 -0.36343 -0.09253 -0.36389 -0.09809 -0.3642 L -0.14045 -0.36605 C -0.16111 -0.36837 -0.16007 -0.36898 -0.18568 -0.36682 C -0.18689 -0.36682 -0.18793 -0.36559 -0.18906 -0.36513 C -0.19115 -0.36435 -0.19323 -0.36374 -0.19531 -0.36327 C -0.19757 -0.36281 -0.2 -0.36266 -0.20243 -0.3625 L -0.22951 -0.36065 C -0.23481 -0.35818 -0.22665 -0.36188 -0.23811 -0.35803 C -0.23941 -0.35756 -0.24071 -0.35679 -0.24193 -0.35618 C -0.24453 -0.35772 -0.24566 -0.35864 -0.24904 -0.3588 C -0.25191 -0.35911 -0.25486 -0.35834 -0.25764 -0.35803 C -0.26042 -0.35741 -0.26302 -0.35633 -0.26571 -0.35618 C -0.26849 -0.35602 -0.27109 -0.3571 -0.27387 -0.3571 C -0.27795 -0.3571 -0.28212 -0.35648 -0.28628 -0.35618 C -0.29141 -0.35509 -0.29167 -0.35509 -0.29766 -0.35355 C -0.2987 -0.35324 -0.29957 -0.35278 -0.30052 -0.35263 C -0.30668 -0.35185 -0.31285 -0.35139 -0.3191 -0.35093 C -0.32309 -0.35108 -0.33203 -0.35139 -0.33724 -0.35263 C -0.33898 -0.35309 -0.34071 -0.35401 -0.34245 -0.35448 C -0.3599 -0.35818 -0.3612 -0.3571 -0.37344 -0.36065 C -0.37413 -0.36096 -0.375 -0.36127 -0.37578 -0.36158 C -0.38151 -0.36096 -0.38724 -0.3608 -0.39297 -0.35972 C -0.39375 -0.35957 -0.39453 -0.35834 -0.39531 -0.35803 C -0.39687 -0.35741 -0.39844 -0.35741 -0.40009 -0.3571 C -0.40156 -0.35648 -0.40295 -0.35587 -0.40434 -0.35525 C -0.40556 -0.35494 -0.40694 -0.35494 -0.40816 -0.35448 C -0.40894 -0.35401 -0.40972 -0.35309 -0.41059 -0.35263 C -0.41163 -0.35216 -0.41276 -0.35201 -0.41389 -0.3517 C -0.41502 -0.35062 -0.41597 -0.34877 -0.41727 -0.34815 C -0.41944 -0.34722 -0.42161 -0.34753 -0.42387 -0.34738 L -0.43958 -0.34553 C -0.44965 -0.34738 -0.4467 -0.34722 -0.46337 -0.34553 C -0.46389 -0.34553 -0.4625 -0.34491 -0.46198 -0.3446 C -0.46146 -0.34198 -0.46085 -0.33935 -0.46059 -0.33658 C -0.45998 -0.33148 -0.45998 -0.33102 -0.45911 -0.32516 C -0.45903 -0.32423 -0.45877 -0.3233 -0.45868 -0.32238 C -0.45825 -0.31976 -0.45799 -0.31713 -0.45773 -0.31451 C -0.45755 -0.31065 -0.45746 -0.30664 -0.4572 -0.30293 C -0.45703 -0.29954 -0.45625 -0.29645 -0.45625 -0.29306 C -0.45608 -0.27438 -0.45625 -0.2696 -0.45816 -0.25401 C -0.45911 -0.24645 -0.45972 -0.24537 -0.46146 -0.23704 C -0.46319 -0.22886 -0.46311 -0.22655 -0.4658 -0.21929 C -0.46658 -0.21713 -0.46797 -0.21543 -0.46866 -0.21312 C -0.46988 -0.20957 -0.4704 -0.20494 -0.47153 -0.20062 C -0.47257 -0.19692 -0.47491 -0.18905 -0.47578 -0.18411 C -0.4783 -0.17099 -0.47535 -0.18426 -0.47769 -0.17222 C -0.47812 -0.17037 -0.47873 -0.16837 -0.47908 -0.16636 C -0.47995 -0.16204 -0.48029 -0.1588 -0.48056 -0.15448 C -0.4809 -0.14969 -0.48125 -0.1446 -0.48151 -0.13951 C -0.48186 -0.13364 -0.48212 -0.12809 -0.48246 -0.12238 C -0.48255 -0.12037 -0.48281 -0.11837 -0.4829 -0.11621 C -0.48403 -0.10016 -0.4829 -0.10648 -0.48481 -0.09753 C -0.48646 -0.06667 -0.48568 -0.08658 -0.48437 -0.02053 C -0.48429 -0.01574 -0.48368 -0.01235 -0.4829 -0.00772 C -0.48273 -0.00216 -0.48281 0.00355 -0.48246 0.0091 C -0.48229 0.01065 -0.48186 0.01265 -0.48151 0.0145 C -0.48116 0.0162 -0.48082 0.01852 -0.48056 0.02037 C -0.48029 0.02577 -0.48003 0.0321 -0.47908 0.03719 C -0.47873 0.04012 -0.47561 0.0446 -0.47535 0.04552 L -0.47439 0.04907 C -0.47422 0.05062 -0.47413 0.05185 -0.47387 0.05324 C -0.47361 0.05478 -0.47318 0.05586 -0.47292 0.05679 C -0.47266 0.05879 -0.47266 0.06111 -0.47248 0.06296 C -0.47214 0.06605 -0.47179 0.06836 -0.47153 0.07129 C -0.4704 0.09722 -0.47049 0.0895 -0.47196 0.1341 C -0.47205 0.13626 -0.47266 0.13827 -0.47292 0.14028 C -0.47318 0.14244 -0.47326 0.14398 -0.47344 0.14568 C -0.47413 0.1517 -0.47413 0.15092 -0.47535 0.1554 C -0.47613 0.16651 -0.47535 0.15694 -0.47682 0.16821 C -0.47708 0.17068 -0.47734 0.17361 -0.47769 0.17608 C -0.47899 0.18673 -0.477 0.16852 -0.47908 0.18858 C -0.47891 0.202 -0.47891 0.21528 -0.47873 0.2287 C -0.47865 0.23071 -0.47847 0.23287 -0.47821 0.23487 C -0.47795 0.23703 -0.47752 0.23904 -0.47717 0.24105 C -0.47708 0.24413 -0.477 0.24707 -0.47682 0.25 C -0.47656 0.25293 -0.47578 0.25895 -0.47578 0.2591 L -0.47578 0.25895 " pathEditMode="relative" rAng="0" ptsTypes="AAAAAAAAAAAAAAAAAAAAAAAAAAAAAAAAAAAAAAAAAAAAAAAAAAAAAAAAAAAAAAAAAAAAAAAAAAAAAAAAAAAAAAAAAAAAAAAAAAAAAAAAAAAAAAAAA">
                                      <p:cBhvr>
                                        <p:cTn id="147" dur="2500" spd="-100000" fill="hold"/>
                                        <p:tgtEl>
                                          <p:spTgt spid="33"/>
                                        </p:tgtEl>
                                        <p:attrNameLst>
                                          <p:attrName>ppt_x</p:attrName>
                                          <p:attrName>ppt_y</p:attrName>
                                        </p:attrNameLst>
                                      </p:cBhvr>
                                      <p:rCtr x="-23767" y="-5448"/>
                                    </p:animMotion>
                                  </p:childTnLst>
                                </p:cTn>
                              </p:par>
                            </p:childTnLst>
                          </p:cTn>
                        </p:par>
                      </p:childTnLst>
                    </p:cTn>
                  </p:par>
                  <p:par>
                    <p:cTn id="148" fill="hold">
                      <p:stCondLst>
                        <p:cond delay="indefinite"/>
                      </p:stCondLst>
                      <p:childTnLst>
                        <p:par>
                          <p:cTn id="149" fill="hold">
                            <p:stCondLst>
                              <p:cond delay="0"/>
                            </p:stCondLst>
                            <p:childTnLst>
                              <p:par>
                                <p:cTn id="150" presetID="2" presetClass="entr" presetSubtype="8" fill="hold" grpId="0" nodeType="clickEffect">
                                  <p:stCondLst>
                                    <p:cond delay="0"/>
                                  </p:stCondLst>
                                  <p:childTnLst>
                                    <p:set>
                                      <p:cBhvr>
                                        <p:cTn id="151" dur="1" fill="hold">
                                          <p:stCondLst>
                                            <p:cond delay="0"/>
                                          </p:stCondLst>
                                        </p:cTn>
                                        <p:tgtEl>
                                          <p:spTgt spid="13"/>
                                        </p:tgtEl>
                                        <p:attrNameLst>
                                          <p:attrName>style.visibility</p:attrName>
                                        </p:attrNameLst>
                                      </p:cBhvr>
                                      <p:to>
                                        <p:strVal val="visible"/>
                                      </p:to>
                                    </p:set>
                                    <p:anim calcmode="lin" valueType="num">
                                      <p:cBhvr additive="base">
                                        <p:cTn id="152" dur="500" fill="hold"/>
                                        <p:tgtEl>
                                          <p:spTgt spid="13"/>
                                        </p:tgtEl>
                                        <p:attrNameLst>
                                          <p:attrName>ppt_x</p:attrName>
                                        </p:attrNameLst>
                                      </p:cBhvr>
                                      <p:tavLst>
                                        <p:tav tm="0">
                                          <p:val>
                                            <p:strVal val="0-#ppt_w/2"/>
                                          </p:val>
                                        </p:tav>
                                        <p:tav tm="100000">
                                          <p:val>
                                            <p:strVal val="#ppt_x"/>
                                          </p:val>
                                        </p:tav>
                                      </p:tavLst>
                                    </p:anim>
                                    <p:anim calcmode="lin" valueType="num">
                                      <p:cBhvr additive="base">
                                        <p:cTn id="153"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9278F8-E249-4B27-8594-F7BC3A1B6F6C}"/>
              </a:ext>
            </a:extLst>
          </p:cNvPr>
          <p:cNvSpPr/>
          <p:nvPr/>
        </p:nvSpPr>
        <p:spPr>
          <a:xfrm>
            <a:off x="207579" y="544884"/>
            <a:ext cx="5823651" cy="9677805"/>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979"/>
          </a:p>
        </p:txBody>
      </p:sp>
      <p:grpSp>
        <p:nvGrpSpPr>
          <p:cNvPr id="2" name="Group 2"/>
          <p:cNvGrpSpPr/>
          <p:nvPr/>
        </p:nvGrpSpPr>
        <p:grpSpPr>
          <a:xfrm>
            <a:off x="-2019" y="397"/>
            <a:ext cx="6432082" cy="11308556"/>
            <a:chOff x="59571" y="89200"/>
            <a:chExt cx="7801388" cy="13716000"/>
          </a:xfrm>
        </p:grpSpPr>
        <p:pic>
          <p:nvPicPr>
            <p:cNvPr id="3" name="Picture 3"/>
            <p:cNvPicPr>
              <a:picLocks noChangeAspect="1"/>
            </p:cNvPicPr>
            <p:nvPr/>
          </p:nvPicPr>
          <p:blipFill>
            <a:blip r:embed="rId3"/>
            <a:srcRect l="29500" r="32604"/>
            <a:stretch>
              <a:fillRect/>
            </a:stretch>
          </p:blipFill>
          <p:spPr>
            <a:xfrm>
              <a:off x="59571" y="89200"/>
              <a:ext cx="7801388" cy="13716000"/>
            </a:xfrm>
            <a:prstGeom prst="rect">
              <a:avLst/>
            </a:prstGeom>
          </p:spPr>
        </p:pic>
      </p:grpSp>
      <p:sp>
        <p:nvSpPr>
          <p:cNvPr id="4" name="TextBox 4"/>
          <p:cNvSpPr txBox="1"/>
          <p:nvPr/>
        </p:nvSpPr>
        <p:spPr>
          <a:xfrm>
            <a:off x="12338893" y="9400476"/>
            <a:ext cx="7371502" cy="615618"/>
          </a:xfrm>
          <a:prstGeom prst="rect">
            <a:avLst/>
          </a:prstGeom>
        </p:spPr>
        <p:txBody>
          <a:bodyPr wrap="square" lIns="0" tIns="0" rIns="0" bIns="0" rtlCol="0" anchor="t">
            <a:spAutoFit/>
          </a:bodyPr>
          <a:lstStyle/>
          <a:p>
            <a:pPr>
              <a:lnSpc>
                <a:spcPts val="2374"/>
              </a:lnSpc>
            </a:pPr>
            <a:r>
              <a:rPr lang="en-US" sz="2638" dirty="0">
                <a:solidFill>
                  <a:srgbClr val="1D1C24"/>
                </a:solidFill>
                <a:latin typeface="HK Grotesk Light"/>
              </a:rPr>
              <a:t>BUILDING BRAINSTORM @ 221B BAKER STREET</a:t>
            </a:r>
          </a:p>
        </p:txBody>
      </p:sp>
      <p:sp>
        <p:nvSpPr>
          <p:cNvPr id="5" name="TextBox 5"/>
          <p:cNvSpPr txBox="1"/>
          <p:nvPr/>
        </p:nvSpPr>
        <p:spPr>
          <a:xfrm>
            <a:off x="1130856" y="9758605"/>
            <a:ext cx="611538" cy="404021"/>
          </a:xfrm>
          <a:prstGeom prst="rect">
            <a:avLst/>
          </a:prstGeom>
        </p:spPr>
        <p:txBody>
          <a:bodyPr lIns="0" tIns="0" rIns="0" bIns="0" rtlCol="0" anchor="t">
            <a:spAutoFit/>
          </a:bodyPr>
          <a:lstStyle/>
          <a:p>
            <a:pPr>
              <a:lnSpc>
                <a:spcPts val="3430"/>
              </a:lnSpc>
            </a:pPr>
            <a:r>
              <a:rPr lang="en-US" sz="2638" spc="140" dirty="0">
                <a:solidFill>
                  <a:srgbClr val="000000"/>
                </a:solidFill>
                <a:latin typeface="Roboto Mono Regular"/>
              </a:rPr>
              <a:t>03</a:t>
            </a:r>
          </a:p>
        </p:txBody>
      </p:sp>
      <p:sp>
        <p:nvSpPr>
          <p:cNvPr id="6" name="AutoShape 6"/>
          <p:cNvSpPr/>
          <p:nvPr/>
        </p:nvSpPr>
        <p:spPr>
          <a:xfrm>
            <a:off x="1999000" y="8929852"/>
            <a:ext cx="11957751" cy="10471"/>
          </a:xfrm>
          <a:prstGeom prst="rect">
            <a:avLst/>
          </a:prstGeom>
          <a:solidFill>
            <a:srgbClr val="000000"/>
          </a:solidFill>
        </p:spPr>
      </p:sp>
      <p:sp>
        <p:nvSpPr>
          <p:cNvPr id="7" name="TextBox 7"/>
          <p:cNvSpPr txBox="1"/>
          <p:nvPr/>
        </p:nvSpPr>
        <p:spPr>
          <a:xfrm>
            <a:off x="-7371502" y="1359534"/>
            <a:ext cx="6198763" cy="2417521"/>
          </a:xfrm>
          <a:prstGeom prst="rect">
            <a:avLst/>
          </a:prstGeom>
        </p:spPr>
        <p:txBody>
          <a:bodyPr wrap="square" lIns="0" tIns="0" rIns="0" bIns="0" rtlCol="0" anchor="t">
            <a:spAutoFit/>
          </a:bodyPr>
          <a:lstStyle/>
          <a:p>
            <a:pPr>
              <a:lnSpc>
                <a:spcPts val="9390"/>
              </a:lnSpc>
              <a:spcBef>
                <a:spcPct val="0"/>
              </a:spcBef>
            </a:pPr>
            <a:r>
              <a:rPr lang="en-US" sz="10551" spc="-210" dirty="0">
                <a:solidFill>
                  <a:srgbClr val="000000"/>
                </a:solidFill>
                <a:latin typeface="Noto Serif Display Light Bold"/>
              </a:rPr>
              <a:t>Cache </a:t>
            </a:r>
            <a:r>
              <a:rPr lang="en-US" sz="10551" spc="-210" dirty="0" err="1">
                <a:solidFill>
                  <a:srgbClr val="000000"/>
                </a:solidFill>
                <a:latin typeface="Noto Serif Display Light Bold"/>
              </a:rPr>
              <a:t>Coherncy</a:t>
            </a:r>
            <a:endParaRPr lang="en-US" sz="10551" spc="-210" dirty="0">
              <a:solidFill>
                <a:srgbClr val="000000"/>
              </a:solidFill>
              <a:latin typeface="Noto Serif Display Light Bold"/>
            </a:endParaRPr>
          </a:p>
        </p:txBody>
      </p:sp>
      <p:sp>
        <p:nvSpPr>
          <p:cNvPr id="8" name="TextBox 8"/>
          <p:cNvSpPr txBox="1"/>
          <p:nvPr/>
        </p:nvSpPr>
        <p:spPr>
          <a:xfrm>
            <a:off x="-572408" y="-1071343"/>
            <a:ext cx="5809479" cy="6052939"/>
          </a:xfrm>
          <a:prstGeom prst="rect">
            <a:avLst/>
          </a:prstGeom>
        </p:spPr>
        <p:txBody>
          <a:bodyPr lIns="0" tIns="0" rIns="0" bIns="0" rtlCol="0" anchor="t">
            <a:spAutoFit/>
          </a:bodyPr>
          <a:lstStyle/>
          <a:p>
            <a:pPr>
              <a:lnSpc>
                <a:spcPts val="47203"/>
              </a:lnSpc>
              <a:spcBef>
                <a:spcPct val="0"/>
              </a:spcBef>
            </a:pPr>
            <a:r>
              <a:rPr lang="en-US" sz="41046" spc="-1641" dirty="0">
                <a:solidFill>
                  <a:srgbClr val="FFFFFF">
                    <a:alpha val="14902"/>
                  </a:srgbClr>
                </a:solidFill>
                <a:latin typeface="Roboto"/>
              </a:rPr>
              <a:t>03</a:t>
            </a:r>
          </a:p>
        </p:txBody>
      </p:sp>
      <p:sp>
        <p:nvSpPr>
          <p:cNvPr id="62" name="Rectangle 61">
            <a:extLst>
              <a:ext uri="{FF2B5EF4-FFF2-40B4-BE49-F238E27FC236}">
                <a16:creationId xmlns:a16="http://schemas.microsoft.com/office/drawing/2014/main" id="{2524BF8A-D9B0-419B-A42A-1D213EAB6572}"/>
              </a:ext>
            </a:extLst>
          </p:cNvPr>
          <p:cNvSpPr/>
          <p:nvPr/>
        </p:nvSpPr>
        <p:spPr>
          <a:xfrm>
            <a:off x="14156637" y="8732096"/>
            <a:ext cx="4816607" cy="400174"/>
          </a:xfrm>
          <a:prstGeom prst="rect">
            <a:avLst/>
          </a:prstGeom>
        </p:spPr>
        <p:txBody>
          <a:bodyPr wrap="square">
            <a:spAutoFit/>
          </a:bodyPr>
          <a:lstStyle/>
          <a:p>
            <a:pPr>
              <a:lnSpc>
                <a:spcPts val="2374"/>
              </a:lnSpc>
            </a:pPr>
            <a:r>
              <a:rPr lang="en-US" sz="2638" dirty="0">
                <a:solidFill>
                  <a:srgbClr val="1D1C24"/>
                </a:solidFill>
                <a:latin typeface="HK Grotesk Light"/>
              </a:rPr>
              <a:t>Visual Learn-A Learning CAFE</a:t>
            </a:r>
          </a:p>
        </p:txBody>
      </p:sp>
      <p:sp>
        <p:nvSpPr>
          <p:cNvPr id="43" name="TextBox 42">
            <a:extLst>
              <a:ext uri="{FF2B5EF4-FFF2-40B4-BE49-F238E27FC236}">
                <a16:creationId xmlns:a16="http://schemas.microsoft.com/office/drawing/2014/main" id="{E9E12DEA-C12B-43FB-BD06-BE72253F8E1B}"/>
              </a:ext>
            </a:extLst>
          </p:cNvPr>
          <p:cNvSpPr txBox="1"/>
          <p:nvPr/>
        </p:nvSpPr>
        <p:spPr>
          <a:xfrm>
            <a:off x="239790" y="727102"/>
            <a:ext cx="5597612" cy="6181820"/>
          </a:xfrm>
          <a:prstGeom prst="rect">
            <a:avLst/>
          </a:prstGeom>
          <a:noFill/>
        </p:spPr>
        <p:txBody>
          <a:bodyPr wrap="square" rtlCol="0">
            <a:spAutoFit/>
          </a:bodyPr>
          <a:lstStyle/>
          <a:p>
            <a:r>
              <a:rPr lang="en-US" sz="3957" dirty="0"/>
              <a:t>There for situation can happen that some changes happen at local cache and before</a:t>
            </a:r>
          </a:p>
          <a:p>
            <a:r>
              <a:rPr lang="en-US" sz="3957" dirty="0"/>
              <a:t>modification of that happen at shared memory, other process read it, this problem known as </a:t>
            </a:r>
            <a:r>
              <a:rPr lang="en-US" sz="3957" b="1" dirty="0"/>
              <a:t>cache coherency</a:t>
            </a:r>
            <a:endParaRPr lang="en-US" sz="3957" dirty="0">
              <a:solidFill>
                <a:srgbClr val="000000"/>
              </a:solidFill>
              <a:latin typeface="Helvetica" panose="020B0604020202020204" pitchFamily="34" charset="0"/>
            </a:endParaRPr>
          </a:p>
        </p:txBody>
      </p:sp>
      <p:pic>
        <p:nvPicPr>
          <p:cNvPr id="14" name="Picture 13">
            <a:extLst>
              <a:ext uri="{FF2B5EF4-FFF2-40B4-BE49-F238E27FC236}">
                <a16:creationId xmlns:a16="http://schemas.microsoft.com/office/drawing/2014/main" id="{153BBD49-4510-462A-84D7-EC71857EC5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0571" y="12241270"/>
            <a:ext cx="2355802" cy="2355949"/>
          </a:xfrm>
          <a:prstGeom prst="rect">
            <a:avLst/>
          </a:prstGeom>
        </p:spPr>
      </p:pic>
      <p:sp>
        <p:nvSpPr>
          <p:cNvPr id="15" name="TextBox 14">
            <a:extLst>
              <a:ext uri="{FF2B5EF4-FFF2-40B4-BE49-F238E27FC236}">
                <a16:creationId xmlns:a16="http://schemas.microsoft.com/office/drawing/2014/main" id="{14A0F216-69FD-4528-ADC0-83B3D8A0A498}"/>
              </a:ext>
            </a:extLst>
          </p:cNvPr>
          <p:cNvSpPr txBox="1"/>
          <p:nvPr/>
        </p:nvSpPr>
        <p:spPr>
          <a:xfrm>
            <a:off x="8711776" y="13237878"/>
            <a:ext cx="9633215" cy="1006045"/>
          </a:xfrm>
          <a:prstGeom prst="rect">
            <a:avLst/>
          </a:prstGeom>
          <a:noFill/>
        </p:spPr>
        <p:txBody>
          <a:bodyPr wrap="square" rtlCol="0">
            <a:spAutoFit/>
          </a:bodyPr>
          <a:lstStyle/>
          <a:p>
            <a:pPr marL="314125" indent="-314125">
              <a:buFont typeface="Arial" panose="020B0604020202020204" pitchFamily="34" charset="0"/>
              <a:buChar char="•"/>
            </a:pPr>
            <a:r>
              <a:rPr lang="en-US" sz="1979" dirty="0"/>
              <a:t>Computer </a:t>
            </a:r>
            <a:r>
              <a:rPr lang="en-US" sz="1979" b="1" dirty="0"/>
              <a:t>Memory Speed&lt;&lt; CPU processing speed</a:t>
            </a:r>
            <a:endParaRPr lang="en-US" sz="1979" dirty="0"/>
          </a:p>
          <a:p>
            <a:pPr marL="314125" indent="-314125">
              <a:buFont typeface="Arial" panose="020B0604020202020204" pitchFamily="34" charset="0"/>
              <a:buChar char="•"/>
            </a:pPr>
            <a:r>
              <a:rPr lang="en-US" sz="1979" dirty="0"/>
              <a:t>If we have lots of CPU but they are not able to access memory first then having that not making much sense.</a:t>
            </a:r>
          </a:p>
        </p:txBody>
      </p:sp>
      <p:sp>
        <p:nvSpPr>
          <p:cNvPr id="25" name="Rectangle: Top Corners Rounded 24">
            <a:extLst>
              <a:ext uri="{FF2B5EF4-FFF2-40B4-BE49-F238E27FC236}">
                <a16:creationId xmlns:a16="http://schemas.microsoft.com/office/drawing/2014/main" id="{B0AF058A-4498-4DB1-A90C-3DFF7756F140}"/>
              </a:ext>
            </a:extLst>
          </p:cNvPr>
          <p:cNvSpPr/>
          <p:nvPr/>
        </p:nvSpPr>
        <p:spPr>
          <a:xfrm rot="16200000">
            <a:off x="25529636" y="-2618942"/>
            <a:ext cx="8606048" cy="14096026"/>
          </a:xfrm>
          <a:prstGeom prst="round2SameRect">
            <a:avLst>
              <a:gd name="adj1" fmla="val 4080"/>
              <a:gd name="adj2" fmla="val 0"/>
            </a:avLst>
          </a:prstGeom>
          <a:solidFill>
            <a:srgbClr val="434552"/>
          </a:solidFill>
          <a:ln>
            <a:noFill/>
          </a:ln>
          <a:effectLst>
            <a:outerShdw blurRad="2032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dirty="0"/>
          </a:p>
        </p:txBody>
      </p:sp>
      <p:sp>
        <p:nvSpPr>
          <p:cNvPr id="11" name="Rectangle: Rounded Corners 10">
            <a:extLst>
              <a:ext uri="{FF2B5EF4-FFF2-40B4-BE49-F238E27FC236}">
                <a16:creationId xmlns:a16="http://schemas.microsoft.com/office/drawing/2014/main" id="{E494C0E1-6857-4355-8F34-6249784B7FDE}"/>
              </a:ext>
            </a:extLst>
          </p:cNvPr>
          <p:cNvSpPr/>
          <p:nvPr/>
        </p:nvSpPr>
        <p:spPr>
          <a:xfrm>
            <a:off x="9842631" y="6659880"/>
            <a:ext cx="8669893" cy="142339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1979" dirty="0"/>
              <a:t>Main Memory</a:t>
            </a:r>
          </a:p>
        </p:txBody>
      </p:sp>
      <p:sp>
        <p:nvSpPr>
          <p:cNvPr id="27" name="Rectangle: Rounded Corners 26">
            <a:extLst>
              <a:ext uri="{FF2B5EF4-FFF2-40B4-BE49-F238E27FC236}">
                <a16:creationId xmlns:a16="http://schemas.microsoft.com/office/drawing/2014/main" id="{54F480B5-A26F-4B5C-BBAC-1F3CC86874C6}"/>
              </a:ext>
            </a:extLst>
          </p:cNvPr>
          <p:cNvSpPr/>
          <p:nvPr/>
        </p:nvSpPr>
        <p:spPr>
          <a:xfrm>
            <a:off x="9842632" y="3358346"/>
            <a:ext cx="3878417" cy="142339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979" dirty="0"/>
              <a:t>CPU</a:t>
            </a:r>
          </a:p>
        </p:txBody>
      </p:sp>
      <p:sp>
        <p:nvSpPr>
          <p:cNvPr id="28" name="Rectangle: Rounded Corners 27">
            <a:extLst>
              <a:ext uri="{FF2B5EF4-FFF2-40B4-BE49-F238E27FC236}">
                <a16:creationId xmlns:a16="http://schemas.microsoft.com/office/drawing/2014/main" id="{0E45420D-B876-491B-99DC-2EB42A952E83}"/>
              </a:ext>
            </a:extLst>
          </p:cNvPr>
          <p:cNvSpPr/>
          <p:nvPr/>
        </p:nvSpPr>
        <p:spPr>
          <a:xfrm>
            <a:off x="14677603" y="3365191"/>
            <a:ext cx="3878417" cy="149799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sz="1979" dirty="0"/>
              <a:t>CPU</a:t>
            </a:r>
          </a:p>
        </p:txBody>
      </p:sp>
      <p:cxnSp>
        <p:nvCxnSpPr>
          <p:cNvPr id="13" name="Straight Arrow Connector 12">
            <a:extLst>
              <a:ext uri="{FF2B5EF4-FFF2-40B4-BE49-F238E27FC236}">
                <a16:creationId xmlns:a16="http://schemas.microsoft.com/office/drawing/2014/main" id="{DB289A47-6D06-41E8-A72A-4D0AAE998DFE}"/>
              </a:ext>
            </a:extLst>
          </p:cNvPr>
          <p:cNvCxnSpPr>
            <a:cxnSpLocks/>
            <a:stCxn id="27" idx="2"/>
          </p:cNvCxnSpPr>
          <p:nvPr/>
        </p:nvCxnSpPr>
        <p:spPr>
          <a:xfrm>
            <a:off x="11781840" y="4781736"/>
            <a:ext cx="0" cy="18984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22A8C62-0009-4415-9047-752DFC06A87A}"/>
              </a:ext>
            </a:extLst>
          </p:cNvPr>
          <p:cNvCxnSpPr>
            <a:cxnSpLocks/>
            <a:stCxn id="28" idx="2"/>
          </p:cNvCxnSpPr>
          <p:nvPr/>
        </p:nvCxnSpPr>
        <p:spPr>
          <a:xfrm>
            <a:off x="16616811" y="4863184"/>
            <a:ext cx="0" cy="17966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534E381A-DF81-4BF0-AF0B-578EB66EC544}"/>
              </a:ext>
            </a:extLst>
          </p:cNvPr>
          <p:cNvSpPr/>
          <p:nvPr/>
        </p:nvSpPr>
        <p:spPr>
          <a:xfrm>
            <a:off x="10052051" y="3343817"/>
            <a:ext cx="3878417" cy="14233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979" dirty="0"/>
              <a:t>CACHE</a:t>
            </a:r>
          </a:p>
        </p:txBody>
      </p:sp>
      <p:sp>
        <p:nvSpPr>
          <p:cNvPr id="45" name="Rectangle: Rounded Corners 44">
            <a:extLst>
              <a:ext uri="{FF2B5EF4-FFF2-40B4-BE49-F238E27FC236}">
                <a16:creationId xmlns:a16="http://schemas.microsoft.com/office/drawing/2014/main" id="{187FC822-D07C-42AF-A55C-CA286C3D91E1}"/>
              </a:ext>
            </a:extLst>
          </p:cNvPr>
          <p:cNvSpPr/>
          <p:nvPr/>
        </p:nvSpPr>
        <p:spPr>
          <a:xfrm>
            <a:off x="14845137" y="3376936"/>
            <a:ext cx="3878417" cy="14979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979" dirty="0"/>
              <a:t>CACHE</a:t>
            </a:r>
          </a:p>
        </p:txBody>
      </p:sp>
      <p:cxnSp>
        <p:nvCxnSpPr>
          <p:cNvPr id="46" name="Straight Arrow Connector 45">
            <a:extLst>
              <a:ext uri="{FF2B5EF4-FFF2-40B4-BE49-F238E27FC236}">
                <a16:creationId xmlns:a16="http://schemas.microsoft.com/office/drawing/2014/main" id="{086015D1-4732-4655-8A00-E420D696C41C}"/>
              </a:ext>
            </a:extLst>
          </p:cNvPr>
          <p:cNvCxnSpPr>
            <a:cxnSpLocks/>
          </p:cNvCxnSpPr>
          <p:nvPr/>
        </p:nvCxnSpPr>
        <p:spPr>
          <a:xfrm>
            <a:off x="11912539" y="1968923"/>
            <a:ext cx="0" cy="140801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9B1A4D1-5A58-4495-A924-0D6CA4827999}"/>
              </a:ext>
            </a:extLst>
          </p:cNvPr>
          <p:cNvCxnSpPr>
            <a:cxnSpLocks/>
          </p:cNvCxnSpPr>
          <p:nvPr/>
        </p:nvCxnSpPr>
        <p:spPr>
          <a:xfrm>
            <a:off x="16747510" y="2052690"/>
            <a:ext cx="0" cy="13029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33" name="3D Model 32">
                <a:extLst>
                  <a:ext uri="{FF2B5EF4-FFF2-40B4-BE49-F238E27FC236}">
                    <a16:creationId xmlns:a16="http://schemas.microsoft.com/office/drawing/2014/main" id="{52B9FB4E-2BCB-46CB-AD32-C2675E311268}"/>
                  </a:ext>
                </a:extLst>
              </p:cNvPr>
              <p:cNvGraphicFramePr>
                <a:graphicFrameLocks noChangeAspect="1"/>
              </p:cNvGraphicFramePr>
              <p:nvPr/>
            </p:nvGraphicFramePr>
            <p:xfrm>
              <a:off x="11323550" y="6860086"/>
              <a:ext cx="1177974" cy="1198823"/>
            </p:xfrm>
            <a:graphic>
              <a:graphicData uri="http://schemas.microsoft.com/office/drawing/2017/model3d">
                <am3d:model3d r:embed="rId5">
                  <am3d:spPr>
                    <a:xfrm>
                      <a:off x="0" y="0"/>
                      <a:ext cx="1177974" cy="1198823"/>
                    </a:xfrm>
                    <a:prstGeom prst="rect">
                      <a:avLst/>
                    </a:prstGeom>
                  </am3d:spPr>
                  <am3d:camera>
                    <am3d:pos x="0" y="0" z="81469202"/>
                    <am3d:up dx="0" dy="36000000" dz="0"/>
                    <am3d:lookAt x="0" y="0" z="0"/>
                    <am3d:perspective fov="2700000"/>
                  </am3d:camera>
                  <am3d:trans>
                    <am3d:meterPerModelUnit n="6326807" d="1000000"/>
                    <am3d:preTrans dx="-174180953" dy="-21467782" dz="-50326991"/>
                    <am3d:scale>
                      <am3d:sx n="1000000" d="1000000"/>
                      <am3d:sy n="1000000" d="1000000"/>
                      <am3d:sz n="1000000" d="1000000"/>
                    </am3d:scale>
                    <am3d:rot ax="-1830445" ay="-909168" az="525344"/>
                    <am3d:postTrans dx="0" dy="0" dz="0"/>
                  </am3d:trans>
                  <am3d:raster rName="Office3DRenderer" rVer="16.0.8326">
                    <am3d:blip r:embed="rId6"/>
                  </am3d:raster>
                  <am3d:objViewport viewportSz="20119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3" name="3D Model 32">
                <a:extLst>
                  <a:ext uri="{FF2B5EF4-FFF2-40B4-BE49-F238E27FC236}">
                    <a16:creationId xmlns:a16="http://schemas.microsoft.com/office/drawing/2014/main" id="{52B9FB4E-2BCB-46CB-AD32-C2675E311268}"/>
                  </a:ext>
                </a:extLst>
              </p:cNvPr>
              <p:cNvPicPr>
                <a:picLocks noGrp="1" noRot="1" noChangeAspect="1" noMove="1" noResize="1" noEditPoints="1" noAdjustHandles="1" noChangeArrowheads="1" noChangeShapeType="1" noCrop="1"/>
              </p:cNvPicPr>
              <p:nvPr/>
            </p:nvPicPr>
            <p:blipFill>
              <a:blip r:embed="rId6"/>
              <a:stretch>
                <a:fillRect/>
              </a:stretch>
            </p:blipFill>
            <p:spPr>
              <a:xfrm>
                <a:off x="11323550" y="6860086"/>
                <a:ext cx="1177974" cy="119882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0" name="3D Model 49">
                <a:extLst>
                  <a:ext uri="{FF2B5EF4-FFF2-40B4-BE49-F238E27FC236}">
                    <a16:creationId xmlns:a16="http://schemas.microsoft.com/office/drawing/2014/main" id="{0312B79B-495D-4B64-BED7-0640796A0839}"/>
                  </a:ext>
                </a:extLst>
              </p:cNvPr>
              <p:cNvGraphicFramePr>
                <a:graphicFrameLocks noChangeAspect="1"/>
              </p:cNvGraphicFramePr>
              <p:nvPr/>
            </p:nvGraphicFramePr>
            <p:xfrm>
              <a:off x="11257433" y="6879007"/>
              <a:ext cx="1177974" cy="1198823"/>
            </p:xfrm>
            <a:graphic>
              <a:graphicData uri="http://schemas.microsoft.com/office/drawing/2017/model3d">
                <am3d:model3d r:embed="rId5">
                  <am3d:spPr>
                    <a:xfrm>
                      <a:off x="0" y="0"/>
                      <a:ext cx="1177974" cy="1198823"/>
                    </a:xfrm>
                    <a:prstGeom prst="rect">
                      <a:avLst/>
                    </a:prstGeom>
                  </am3d:spPr>
                  <am3d:camera>
                    <am3d:pos x="0" y="0" z="81469202"/>
                    <am3d:up dx="0" dy="36000000" dz="0"/>
                    <am3d:lookAt x="0" y="0" z="0"/>
                    <am3d:perspective fov="2700000"/>
                  </am3d:camera>
                  <am3d:trans>
                    <am3d:meterPerModelUnit n="6326807" d="1000000"/>
                    <am3d:preTrans dx="-174180953" dy="-21467782" dz="-50326991"/>
                    <am3d:scale>
                      <am3d:sx n="1000000" d="1000000"/>
                      <am3d:sy n="1000000" d="1000000"/>
                      <am3d:sz n="1000000" d="1000000"/>
                    </am3d:scale>
                    <am3d:rot ax="-3419887" ay="-510188" az="769555"/>
                    <am3d:postTrans dx="0" dy="0" dz="0"/>
                  </am3d:trans>
                  <am3d:raster rName="Office3DRenderer" rVer="16.0.8326">
                    <am3d:blip r:embed="rId7"/>
                  </am3d:raster>
                  <am3d:objViewport viewportSz="20119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0" name="3D Model 49">
                <a:extLst>
                  <a:ext uri="{FF2B5EF4-FFF2-40B4-BE49-F238E27FC236}">
                    <a16:creationId xmlns:a16="http://schemas.microsoft.com/office/drawing/2014/main" id="{0312B79B-495D-4B64-BED7-0640796A0839}"/>
                  </a:ext>
                </a:extLst>
              </p:cNvPr>
              <p:cNvPicPr>
                <a:picLocks noGrp="1" noRot="1" noChangeAspect="1" noMove="1" noResize="1" noEditPoints="1" noAdjustHandles="1" noChangeArrowheads="1" noChangeShapeType="1" noCrop="1"/>
              </p:cNvPicPr>
              <p:nvPr/>
            </p:nvPicPr>
            <p:blipFill>
              <a:blip r:embed="rId7"/>
              <a:stretch>
                <a:fillRect/>
              </a:stretch>
            </p:blipFill>
            <p:spPr>
              <a:xfrm>
                <a:off x="11257433" y="6879007"/>
                <a:ext cx="1177974" cy="119882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9" name="3D Model 48">
                <a:extLst>
                  <a:ext uri="{FF2B5EF4-FFF2-40B4-BE49-F238E27FC236}">
                    <a16:creationId xmlns:a16="http://schemas.microsoft.com/office/drawing/2014/main" id="{7734FE77-D849-40C0-8F19-4AE3096A3FA6}"/>
                  </a:ext>
                </a:extLst>
              </p:cNvPr>
              <p:cNvGraphicFramePr>
                <a:graphicFrameLocks noChangeAspect="1"/>
              </p:cNvGraphicFramePr>
              <p:nvPr/>
            </p:nvGraphicFramePr>
            <p:xfrm>
              <a:off x="11223067" y="504613"/>
              <a:ext cx="1244131" cy="1244130"/>
            </p:xfrm>
            <a:graphic>
              <a:graphicData uri="http://schemas.microsoft.com/office/drawing/2017/model3d">
                <am3d:model3d r:embed="rId8">
                  <am3d:spPr>
                    <a:xfrm>
                      <a:off x="0" y="0"/>
                      <a:ext cx="1244131" cy="1244130"/>
                    </a:xfrm>
                    <a:prstGeom prst="rect">
                      <a:avLst/>
                    </a:prstGeom>
                  </am3d:spPr>
                  <am3d:camera>
                    <am3d:pos x="0" y="0" z="81469202"/>
                    <am3d:up dx="0" dy="36000000" dz="0"/>
                    <am3d:lookAt x="0" y="0" z="0"/>
                    <am3d:perspective fov="2700000"/>
                  </am3d:camera>
                  <am3d:trans>
                    <am3d:meterPerModelUnit n="6532215" d="1000000"/>
                    <am3d:preTrans dx="14540980" dy="-26890175" dz="-52545268"/>
                    <am3d:scale>
                      <am3d:sx n="1000000" d="1000000"/>
                      <am3d:sy n="1000000" d="1000000"/>
                      <am3d:sz n="1000000" d="1000000"/>
                    </am3d:scale>
                    <am3d:rot ax="1632970" ay="-1863218" az="-891452"/>
                    <am3d:postTrans dx="0" dy="0" dz="0"/>
                  </am3d:trans>
                  <am3d:raster rName="Office3DRenderer" rVer="16.0.8326">
                    <am3d:blip r:embed="rId9"/>
                  </am3d:raster>
                  <am3d:objViewport viewportSz="21223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 name="3D Model 48">
                <a:extLst>
                  <a:ext uri="{FF2B5EF4-FFF2-40B4-BE49-F238E27FC236}">
                    <a16:creationId xmlns:a16="http://schemas.microsoft.com/office/drawing/2014/main" id="{7734FE77-D849-40C0-8F19-4AE3096A3FA6}"/>
                  </a:ext>
                </a:extLst>
              </p:cNvPr>
              <p:cNvPicPr>
                <a:picLocks noGrp="1" noRot="1" noChangeAspect="1" noMove="1" noResize="1" noEditPoints="1" noAdjustHandles="1" noChangeArrowheads="1" noChangeShapeType="1" noCrop="1"/>
              </p:cNvPicPr>
              <p:nvPr/>
            </p:nvPicPr>
            <p:blipFill>
              <a:blip r:embed="rId9"/>
              <a:stretch>
                <a:fillRect/>
              </a:stretch>
            </p:blipFill>
            <p:spPr>
              <a:xfrm>
                <a:off x="11223067" y="504613"/>
                <a:ext cx="1244131" cy="12441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4" name="3D Model 53">
                <a:extLst>
                  <a:ext uri="{FF2B5EF4-FFF2-40B4-BE49-F238E27FC236}">
                    <a16:creationId xmlns:a16="http://schemas.microsoft.com/office/drawing/2014/main" id="{2A2EA486-1881-453E-9F23-A866EAF8DECA}"/>
                  </a:ext>
                </a:extLst>
              </p:cNvPr>
              <p:cNvGraphicFramePr>
                <a:graphicFrameLocks noChangeAspect="1"/>
              </p:cNvGraphicFramePr>
              <p:nvPr/>
            </p:nvGraphicFramePr>
            <p:xfrm>
              <a:off x="11289222" y="6888672"/>
              <a:ext cx="1177974" cy="1198823"/>
            </p:xfrm>
            <a:graphic>
              <a:graphicData uri="http://schemas.microsoft.com/office/drawing/2017/model3d">
                <am3d:model3d r:embed="rId5">
                  <am3d:spPr>
                    <a:xfrm>
                      <a:off x="0" y="0"/>
                      <a:ext cx="1177974" cy="1198823"/>
                    </a:xfrm>
                    <a:prstGeom prst="rect">
                      <a:avLst/>
                    </a:prstGeom>
                  </am3d:spPr>
                  <am3d:camera>
                    <am3d:pos x="0" y="0" z="81469202"/>
                    <am3d:up dx="0" dy="36000000" dz="0"/>
                    <am3d:lookAt x="0" y="0" z="0"/>
                    <am3d:perspective fov="2700000"/>
                  </am3d:camera>
                  <am3d:trans>
                    <am3d:meterPerModelUnit n="6326807" d="1000000"/>
                    <am3d:preTrans dx="-174180953" dy="-21467782" dz="-50326991"/>
                    <am3d:scale>
                      <am3d:sx n="1000000" d="1000000"/>
                      <am3d:sy n="1000000" d="1000000"/>
                      <am3d:sz n="1000000" d="1000000"/>
                    </am3d:scale>
                    <am3d:rot ax="-4906126" ay="-1552053" az="4299344"/>
                    <am3d:postTrans dx="0" dy="0" dz="0"/>
                  </am3d:trans>
                  <am3d:raster rName="Office3DRenderer" rVer="16.0.8326">
                    <am3d:blip r:embed="rId10"/>
                  </am3d:raster>
                  <am3d:objViewport viewportSz="20119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4" name="3D Model 53">
                <a:extLst>
                  <a:ext uri="{FF2B5EF4-FFF2-40B4-BE49-F238E27FC236}">
                    <a16:creationId xmlns:a16="http://schemas.microsoft.com/office/drawing/2014/main" id="{2A2EA486-1881-453E-9F23-A866EAF8DECA}"/>
                  </a:ext>
                </a:extLst>
              </p:cNvPr>
              <p:cNvPicPr>
                <a:picLocks noGrp="1" noRot="1" noChangeAspect="1" noMove="1" noResize="1" noEditPoints="1" noAdjustHandles="1" noChangeArrowheads="1" noChangeShapeType="1" noCrop="1"/>
              </p:cNvPicPr>
              <p:nvPr/>
            </p:nvPicPr>
            <p:blipFill>
              <a:blip r:embed="rId10"/>
              <a:stretch>
                <a:fillRect/>
              </a:stretch>
            </p:blipFill>
            <p:spPr>
              <a:xfrm>
                <a:off x="11289222" y="6888672"/>
                <a:ext cx="1177974" cy="1198823"/>
              </a:xfrm>
              <a:prstGeom prst="rect">
                <a:avLst/>
              </a:prstGeom>
            </p:spPr>
          </p:pic>
        </mc:Fallback>
      </mc:AlternateContent>
      <p:pic>
        <p:nvPicPr>
          <p:cNvPr id="56" name="Picture 55">
            <a:extLst>
              <a:ext uri="{FF2B5EF4-FFF2-40B4-BE49-F238E27FC236}">
                <a16:creationId xmlns:a16="http://schemas.microsoft.com/office/drawing/2014/main" id="{C4484C84-5558-4868-93CF-D98E30FD3C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8773" y="12285470"/>
            <a:ext cx="2355802" cy="2355949"/>
          </a:xfrm>
          <a:prstGeom prst="rect">
            <a:avLst/>
          </a:prstGeom>
        </p:spPr>
      </p:pic>
      <p:sp>
        <p:nvSpPr>
          <p:cNvPr id="57" name="TextBox 56">
            <a:extLst>
              <a:ext uri="{FF2B5EF4-FFF2-40B4-BE49-F238E27FC236}">
                <a16:creationId xmlns:a16="http://schemas.microsoft.com/office/drawing/2014/main" id="{68C82E6E-0C82-4EFB-A6B2-F10D8B29D381}"/>
              </a:ext>
            </a:extLst>
          </p:cNvPr>
          <p:cNvSpPr txBox="1"/>
          <p:nvPr/>
        </p:nvSpPr>
        <p:spPr>
          <a:xfrm>
            <a:off x="8859978" y="13282078"/>
            <a:ext cx="9633215" cy="396904"/>
          </a:xfrm>
          <a:prstGeom prst="rect">
            <a:avLst/>
          </a:prstGeom>
          <a:noFill/>
        </p:spPr>
        <p:txBody>
          <a:bodyPr wrap="square" rtlCol="0">
            <a:spAutoFit/>
          </a:bodyPr>
          <a:lstStyle/>
          <a:p>
            <a:pPr marL="314125" indent="-314125">
              <a:buFont typeface="Arial" panose="020B0604020202020204" pitchFamily="34" charset="0"/>
              <a:buChar char="•"/>
            </a:pPr>
            <a:r>
              <a:rPr lang="en-US" sz="1979" dirty="0"/>
              <a:t>This Cache  </a:t>
            </a:r>
            <a:r>
              <a:rPr lang="en-US" sz="1979" dirty="0" err="1"/>
              <a:t>Coherycy</a:t>
            </a:r>
            <a:r>
              <a:rPr lang="en-US" sz="1979" dirty="0"/>
              <a:t> problem only visible at Distributed Memory System</a:t>
            </a:r>
          </a:p>
        </p:txBody>
      </p:sp>
    </p:spTree>
    <p:extLst>
      <p:ext uri="{BB962C8B-B14F-4D97-AF65-F5344CB8AC3E}">
        <p14:creationId xmlns:p14="http://schemas.microsoft.com/office/powerpoint/2010/main" val="3388686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1.66667E-6 0.25 L 1.66667E-6 1.97531E-6 " pathEditMode="relative" rAng="0" ptsTypes="AA">
                                      <p:cBhvr>
                                        <p:cTn id="6" dur="2000" fill="hold"/>
                                        <p:tgtEl>
                                          <p:spTgt spid="62"/>
                                        </p:tgtEl>
                                        <p:attrNameLst>
                                          <p:attrName>ppt_x</p:attrName>
                                          <p:attrName>ppt_y</p:attrName>
                                        </p:attrNameLst>
                                      </p:cBhvr>
                                      <p:rCtr x="0" y="-1250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0" nodeType="clickEffect">
                                  <p:stCondLst>
                                    <p:cond delay="0"/>
                                  </p:stCondLst>
                                  <p:childTnLst>
                                    <p:animMotion origin="layout" path="M -2.77556E-17 -3.20988E-6 L 0.52083 0.00648 " pathEditMode="relative" rAng="0" ptsTypes="AA">
                                      <p:cBhvr>
                                        <p:cTn id="10" dur="2000" fill="hold"/>
                                        <p:tgtEl>
                                          <p:spTgt spid="7"/>
                                        </p:tgtEl>
                                        <p:attrNameLst>
                                          <p:attrName>ppt_x</p:attrName>
                                          <p:attrName>ppt_y</p:attrName>
                                        </p:attrNameLst>
                                      </p:cBhvr>
                                      <p:rCtr x="26042" y="324"/>
                                    </p:animMotion>
                                  </p:childTnLst>
                                </p:cTn>
                              </p:par>
                              <p:par>
                                <p:cTn id="11" presetID="35" presetClass="path" presetSubtype="0" accel="50000" decel="50000" fill="hold" grpId="0" nodeType="withEffect">
                                  <p:stCondLst>
                                    <p:cond delay="0"/>
                                  </p:stCondLst>
                                  <p:childTnLst>
                                    <p:animMotion origin="layout" path="M 1.38889E-6 2.34568E-6 L -0.70208 -0.37361 " pathEditMode="relative" rAng="0" ptsTypes="AA">
                                      <p:cBhvr>
                                        <p:cTn id="12" dur="2000" fill="hold"/>
                                        <p:tgtEl>
                                          <p:spTgt spid="4"/>
                                        </p:tgtEl>
                                        <p:attrNameLst>
                                          <p:attrName>ppt_x</p:attrName>
                                          <p:attrName>ppt_y</p:attrName>
                                        </p:attrNameLst>
                                      </p:cBhvr>
                                      <p:rCtr x="-35104" y="-18688"/>
                                    </p:animMotion>
                                  </p:childTnLst>
                                </p:cTn>
                              </p:par>
                              <p:par>
                                <p:cTn id="13" presetID="8" presetClass="emph" presetSubtype="0" fill="hold" grpId="1" nodeType="withEffect">
                                  <p:stCondLst>
                                    <p:cond delay="0"/>
                                  </p:stCondLst>
                                  <p:childTnLst>
                                    <p:animRot by="-5400000">
                                      <p:cBhvr>
                                        <p:cTn id="14" dur="2000" fill="hold"/>
                                        <p:tgtEl>
                                          <p:spTgt spid="4"/>
                                        </p:tgtEl>
                                        <p:attrNameLst>
                                          <p:attrName>r</p:attrName>
                                        </p:attrNameLst>
                                      </p:cBhvr>
                                    </p:animRot>
                                  </p:childTnLst>
                                </p:cTn>
                              </p:par>
                            </p:childTnLst>
                          </p:cTn>
                        </p:par>
                        <p:par>
                          <p:cTn id="15" fill="hold">
                            <p:stCondLst>
                              <p:cond delay="2000"/>
                            </p:stCondLst>
                            <p:childTnLst>
                              <p:par>
                                <p:cTn id="16" presetID="64" presetClass="path" presetSubtype="0" accel="50000" decel="50000" fill="hold" nodeType="afterEffect">
                                  <p:stCondLst>
                                    <p:cond delay="0"/>
                                  </p:stCondLst>
                                  <p:childTnLst>
                                    <p:animMotion origin="layout" path="M 3.75E-6 -4.07407E-6 L -0.00382 -0.27608 " pathEditMode="relative" rAng="0" ptsTypes="AA">
                                      <p:cBhvr>
                                        <p:cTn id="17" dur="2000" fill="hold"/>
                                        <p:tgtEl>
                                          <p:spTgt spid="14"/>
                                        </p:tgtEl>
                                        <p:attrNameLst>
                                          <p:attrName>ppt_x</p:attrName>
                                          <p:attrName>ppt_y</p:attrName>
                                        </p:attrNameLst>
                                      </p:cBhvr>
                                      <p:rCtr x="-191" y="-13812"/>
                                    </p:animMotion>
                                  </p:childTnLst>
                                </p:cTn>
                              </p:par>
                            </p:childTnLst>
                          </p:cTn>
                        </p:par>
                        <p:par>
                          <p:cTn id="18" fill="hold">
                            <p:stCondLst>
                              <p:cond delay="4000"/>
                            </p:stCondLst>
                            <p:childTnLst>
                              <p:par>
                                <p:cTn id="19" presetID="64" presetClass="path" presetSubtype="0" accel="50000" decel="50000" fill="hold" grpId="0" nodeType="afterEffect">
                                  <p:stCondLst>
                                    <p:cond delay="0"/>
                                  </p:stCondLst>
                                  <p:childTnLst>
                                    <p:animMotion origin="layout" path="M 3.33333E-6 -2.09877E-6 L 3.33333E-6 -0.25 " pathEditMode="relative" rAng="0" ptsTypes="AA">
                                      <p:cBhvr>
                                        <p:cTn id="20" dur="2000" fill="hold"/>
                                        <p:tgtEl>
                                          <p:spTgt spid="15"/>
                                        </p:tgtEl>
                                        <p:attrNameLst>
                                          <p:attrName>ppt_x</p:attrName>
                                          <p:attrName>ppt_y</p:attrName>
                                        </p:attrNameLst>
                                      </p:cBhvr>
                                      <p:rCtr x="0" y="-12500"/>
                                    </p:animMotion>
                                  </p:childTnLst>
                                </p:cTn>
                              </p:par>
                            </p:childTnLst>
                          </p:cTn>
                        </p:par>
                        <p:par>
                          <p:cTn id="21" fill="hold">
                            <p:stCondLst>
                              <p:cond delay="6000"/>
                            </p:stCondLst>
                            <p:childTnLst>
                              <p:par>
                                <p:cTn id="22" presetID="22" presetClass="exit" presetSubtype="4" fill="hold" nodeType="afterEffect">
                                  <p:stCondLst>
                                    <p:cond delay="0"/>
                                  </p:stCondLst>
                                  <p:childTnLst>
                                    <p:animEffect transition="out" filter="wipe(down)">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22" presetClass="exit" presetSubtype="4" fill="hold" grpId="1" nodeType="withEffect">
                                  <p:stCondLst>
                                    <p:cond delay="0"/>
                                  </p:stCondLst>
                                  <p:childTnLst>
                                    <p:animEffect transition="out" filter="wipe(down)">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childTnLst>
                          </p:cTn>
                        </p:par>
                        <p:par>
                          <p:cTn id="28" fill="hold">
                            <p:stCondLst>
                              <p:cond delay="6500"/>
                            </p:stCondLst>
                            <p:childTnLst>
                              <p:par>
                                <p:cTn id="29" presetID="10" presetClass="exit" presetSubtype="0" fill="hold" grpId="1" nodeType="after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par>
                                <p:cTn id="32" presetID="10" presetClass="exit" presetSubtype="0" fill="hold" grpId="2" nodeType="with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childTnLst>
                          </p:cTn>
                        </p:par>
                        <p:par>
                          <p:cTn id="35" fill="hold">
                            <p:stCondLst>
                              <p:cond delay="7000"/>
                            </p:stCondLst>
                            <p:childTnLst>
                              <p:par>
                                <p:cTn id="36" presetID="35" presetClass="path" presetSubtype="0" accel="50000" decel="50000" fill="hold" grpId="0" nodeType="afterEffect">
                                  <p:stCondLst>
                                    <p:cond delay="0"/>
                                  </p:stCondLst>
                                  <p:childTnLst>
                                    <p:animMotion origin="layout" path="M 0.19775 -2.34568E-6 L -0.83385 -2.34568E-6 " pathEditMode="relative" rAng="0" ptsTypes="AA">
                                      <p:cBhvr>
                                        <p:cTn id="37" dur="2000" fill="hold"/>
                                        <p:tgtEl>
                                          <p:spTgt spid="25"/>
                                        </p:tgtEl>
                                        <p:attrNameLst>
                                          <p:attrName>ppt_x</p:attrName>
                                          <p:attrName>ppt_y</p:attrName>
                                        </p:attrNameLst>
                                      </p:cBhvr>
                                      <p:rCtr x="-51580" y="0"/>
                                    </p:animMotion>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1000"/>
                                        <p:tgtEl>
                                          <p:spTgt spid="28"/>
                                        </p:tgtEl>
                                      </p:cBhvr>
                                    </p:animEffect>
                                    <p:anim calcmode="lin" valueType="num">
                                      <p:cBhvr>
                                        <p:cTn id="57" dur="1000" fill="hold"/>
                                        <p:tgtEl>
                                          <p:spTgt spid="28"/>
                                        </p:tgtEl>
                                        <p:attrNameLst>
                                          <p:attrName>ppt_x</p:attrName>
                                        </p:attrNameLst>
                                      </p:cBhvr>
                                      <p:tavLst>
                                        <p:tav tm="0">
                                          <p:val>
                                            <p:strVal val="#ppt_x"/>
                                          </p:val>
                                        </p:tav>
                                        <p:tav tm="100000">
                                          <p:val>
                                            <p:strVal val="#ppt_x"/>
                                          </p:val>
                                        </p:tav>
                                      </p:tavLst>
                                    </p:anim>
                                    <p:anim calcmode="lin" valueType="num">
                                      <p:cBhvr>
                                        <p:cTn id="58" dur="1000" fill="hold"/>
                                        <p:tgtEl>
                                          <p:spTgt spid="28"/>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1000"/>
                                        <p:tgtEl>
                                          <p:spTgt spid="27"/>
                                        </p:tgtEl>
                                      </p:cBhvr>
                                    </p:animEffect>
                                    <p:anim calcmode="lin" valueType="num">
                                      <p:cBhvr>
                                        <p:cTn id="62" dur="1000" fill="hold"/>
                                        <p:tgtEl>
                                          <p:spTgt spid="27"/>
                                        </p:tgtEl>
                                        <p:attrNameLst>
                                          <p:attrName>ppt_x</p:attrName>
                                        </p:attrNameLst>
                                      </p:cBhvr>
                                      <p:tavLst>
                                        <p:tav tm="0">
                                          <p:val>
                                            <p:strVal val="#ppt_x"/>
                                          </p:val>
                                        </p:tav>
                                        <p:tav tm="100000">
                                          <p:val>
                                            <p:strVal val="#ppt_x"/>
                                          </p:val>
                                        </p:tav>
                                      </p:tavLst>
                                    </p:anim>
                                    <p:anim calcmode="lin" valueType="num">
                                      <p:cBhvr>
                                        <p:cTn id="6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wipe(down)">
                                      <p:cBhvr>
                                        <p:cTn id="68" dur="500"/>
                                        <p:tgtEl>
                                          <p:spTgt spid="13"/>
                                        </p:tgtEl>
                                      </p:cBhvr>
                                    </p:animEffect>
                                  </p:childTnLst>
                                </p:cTn>
                              </p:par>
                              <p:par>
                                <p:cTn id="69" presetID="22" presetClass="entr" presetSubtype="4"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down)">
                                      <p:cBhvr>
                                        <p:cTn id="71" dur="500"/>
                                        <p:tgtEl>
                                          <p:spTgt spid="32"/>
                                        </p:tgtEl>
                                      </p:cBhvr>
                                    </p:animEffect>
                                  </p:childTnLst>
                                </p:cTn>
                              </p:par>
                            </p:childTnLst>
                          </p:cTn>
                        </p:par>
                      </p:childTnLst>
                    </p:cTn>
                  </p:par>
                  <p:par>
                    <p:cTn id="72" fill="hold">
                      <p:stCondLst>
                        <p:cond delay="indefinite"/>
                      </p:stCondLst>
                      <p:childTnLst>
                        <p:par>
                          <p:cTn id="73" fill="hold">
                            <p:stCondLst>
                              <p:cond delay="0"/>
                            </p:stCondLst>
                            <p:childTnLst>
                              <p:par>
                                <p:cTn id="74" presetID="64" presetClass="path" presetSubtype="0" accel="50000" decel="50000" fill="hold" grpId="1" nodeType="clickEffect">
                                  <p:stCondLst>
                                    <p:cond delay="0"/>
                                  </p:stCondLst>
                                  <p:childTnLst>
                                    <p:animMotion origin="layout" path="M 0 0 L 0 -0.25 E" pathEditMode="relative" ptsTypes="">
                                      <p:cBhvr>
                                        <p:cTn id="75" dur="2000" fill="hold"/>
                                        <p:tgtEl>
                                          <p:spTgt spid="28"/>
                                        </p:tgtEl>
                                        <p:attrNameLst>
                                          <p:attrName>ppt_x</p:attrName>
                                          <p:attrName>ppt_y</p:attrName>
                                        </p:attrNameLst>
                                      </p:cBhvr>
                                    </p:animMotion>
                                  </p:childTnLst>
                                </p:cTn>
                              </p:par>
                              <p:par>
                                <p:cTn id="76" presetID="64" presetClass="path" presetSubtype="0" accel="50000" decel="50000" fill="hold" grpId="1" nodeType="withEffect">
                                  <p:stCondLst>
                                    <p:cond delay="0"/>
                                  </p:stCondLst>
                                  <p:childTnLst>
                                    <p:animMotion origin="layout" path="M -4.30556E-6 3.45679E-6 L -4.30556E-6 -0.25 " pathEditMode="relative" rAng="0" ptsTypes="AA">
                                      <p:cBhvr>
                                        <p:cTn id="77" dur="2000" fill="hold"/>
                                        <p:tgtEl>
                                          <p:spTgt spid="27"/>
                                        </p:tgtEl>
                                        <p:attrNameLst>
                                          <p:attrName>ppt_x</p:attrName>
                                          <p:attrName>ppt_y</p:attrName>
                                        </p:attrNameLst>
                                      </p:cBhvr>
                                      <p:rCtr x="0" y="-12500"/>
                                    </p:animMotion>
                                  </p:childTnLst>
                                </p:cTn>
                              </p:par>
                            </p:childTnLst>
                          </p:cTn>
                        </p:par>
                        <p:par>
                          <p:cTn id="78" fill="hold">
                            <p:stCondLst>
                              <p:cond delay="2000"/>
                            </p:stCondLst>
                            <p:childTnLst>
                              <p:par>
                                <p:cTn id="79" presetID="42" presetClass="entr" presetSubtype="0" fill="hold" grpId="0" nodeType="after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fade">
                                      <p:cBhvr>
                                        <p:cTn id="81" dur="1500"/>
                                        <p:tgtEl>
                                          <p:spTgt spid="45"/>
                                        </p:tgtEl>
                                      </p:cBhvr>
                                    </p:animEffect>
                                    <p:anim calcmode="lin" valueType="num">
                                      <p:cBhvr>
                                        <p:cTn id="82" dur="1500" fill="hold"/>
                                        <p:tgtEl>
                                          <p:spTgt spid="45"/>
                                        </p:tgtEl>
                                        <p:attrNameLst>
                                          <p:attrName>ppt_x</p:attrName>
                                        </p:attrNameLst>
                                      </p:cBhvr>
                                      <p:tavLst>
                                        <p:tav tm="0">
                                          <p:val>
                                            <p:strVal val="#ppt_x"/>
                                          </p:val>
                                        </p:tav>
                                        <p:tav tm="100000">
                                          <p:val>
                                            <p:strVal val="#ppt_x"/>
                                          </p:val>
                                        </p:tav>
                                      </p:tavLst>
                                    </p:anim>
                                    <p:anim calcmode="lin" valueType="num">
                                      <p:cBhvr>
                                        <p:cTn id="83" dur="1500" fill="hold"/>
                                        <p:tgtEl>
                                          <p:spTgt spid="45"/>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1500"/>
                                        <p:tgtEl>
                                          <p:spTgt spid="44"/>
                                        </p:tgtEl>
                                      </p:cBhvr>
                                    </p:animEffect>
                                    <p:anim calcmode="lin" valueType="num">
                                      <p:cBhvr>
                                        <p:cTn id="87" dur="1500" fill="hold"/>
                                        <p:tgtEl>
                                          <p:spTgt spid="44"/>
                                        </p:tgtEl>
                                        <p:attrNameLst>
                                          <p:attrName>ppt_x</p:attrName>
                                        </p:attrNameLst>
                                      </p:cBhvr>
                                      <p:tavLst>
                                        <p:tav tm="0">
                                          <p:val>
                                            <p:strVal val="#ppt_x"/>
                                          </p:val>
                                        </p:tav>
                                        <p:tav tm="100000">
                                          <p:val>
                                            <p:strVal val="#ppt_x"/>
                                          </p:val>
                                        </p:tav>
                                      </p:tavLst>
                                    </p:anim>
                                    <p:anim calcmode="lin" valueType="num">
                                      <p:cBhvr>
                                        <p:cTn id="88" dur="15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wipe(down)">
                                      <p:cBhvr>
                                        <p:cTn id="93" dur="500"/>
                                        <p:tgtEl>
                                          <p:spTgt spid="46"/>
                                        </p:tgtEl>
                                      </p:cBhvr>
                                    </p:animEffect>
                                  </p:childTnLst>
                                </p:cTn>
                              </p:par>
                              <p:par>
                                <p:cTn id="94" presetID="22" presetClass="entr" presetSubtype="4" fill="hold"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wipe(down)">
                                      <p:cBhvr>
                                        <p:cTn id="96" dur="500"/>
                                        <p:tgtEl>
                                          <p:spTgt spid="47"/>
                                        </p:tgtEl>
                                      </p:cBhvr>
                                    </p:animEffect>
                                  </p:childTnLst>
                                </p:cTn>
                              </p:par>
                            </p:childTnLst>
                          </p:cTn>
                        </p:par>
                      </p:childTnLst>
                    </p:cTn>
                  </p:par>
                  <p:par>
                    <p:cTn id="97" fill="hold">
                      <p:stCondLst>
                        <p:cond delay="indefinite"/>
                      </p:stCondLst>
                      <p:childTnLst>
                        <p:par>
                          <p:cTn id="98" fill="hold">
                            <p:stCondLst>
                              <p:cond delay="0"/>
                            </p:stCondLst>
                            <p:childTnLst>
                              <p:par>
                                <p:cTn id="99" presetID="60" presetClass="entr" presetSubtype="128" fill="hold" nodeType="click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fade">
                                      <p:cBhvr>
                                        <p:cTn id="101" dur="1000"/>
                                        <p:tgtEl>
                                          <p:spTgt spid="33"/>
                                        </p:tgtEl>
                                      </p:cBhvr>
                                    </p:animEffect>
                                    <p:anim calcmode="lin" valueType="num">
                                      <p:cBhvr additive="sum">
                                        <p:cTn id="102" dur="1000" fill="hold"/>
                                        <p:tgtEl>
                                          <p:spTgt spid="33"/>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103" dur="1000" fill="hold"/>
                                        <p:tgtEl>
                                          <p:spTgt spid="33"/>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4" dur="1000" fill="hold"/>
                                        <p:tgtEl>
                                          <p:spTgt spid="33"/>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5" dur="1000" fill="hold"/>
                                        <p:tgtEl>
                                          <p:spTgt spid="33"/>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06" fill="hold">
                      <p:stCondLst>
                        <p:cond delay="indefinite"/>
                      </p:stCondLst>
                      <p:childTnLst>
                        <p:par>
                          <p:cTn id="107" fill="hold">
                            <p:stCondLst>
                              <p:cond delay="0"/>
                            </p:stCondLst>
                            <p:childTnLst>
                              <p:par>
                                <p:cTn id="108" presetID="64" presetClass="path" presetSubtype="0" accel="50000" decel="50000" fill="hold" nodeType="clickEffect">
                                  <p:stCondLst>
                                    <p:cond delay="0"/>
                                  </p:stCondLst>
                                  <p:childTnLst>
                                    <p:animMotion origin="layout" path="M -4.72222E-6 2.09877E-6 L -4.72222E-6 -0.53658 " pathEditMode="relative" rAng="0" ptsTypes="AA">
                                      <p:cBhvr>
                                        <p:cTn id="109" dur="2000" fill="hold"/>
                                        <p:tgtEl>
                                          <p:spTgt spid="33"/>
                                        </p:tgtEl>
                                        <p:attrNameLst>
                                          <p:attrName>ppt_x</p:attrName>
                                          <p:attrName>ppt_y</p:attrName>
                                        </p:attrNameLst>
                                      </p:cBhvr>
                                      <p:rCtr x="0" y="-26836"/>
                                    </p:animMotion>
                                  </p:childTnLst>
                                </p:cTn>
                              </p:par>
                              <p:par>
                                <p:cTn id="110" presetID="60" presetClass="entr" presetSubtype="128" fill="hold" nodeType="withEffect">
                                  <p:stCondLst>
                                    <p:cond delay="0"/>
                                  </p:stCondLst>
                                  <p:childTnLst>
                                    <p:set>
                                      <p:cBhvr>
                                        <p:cTn id="111" dur="1" fill="hold">
                                          <p:stCondLst>
                                            <p:cond delay="0"/>
                                          </p:stCondLst>
                                        </p:cTn>
                                        <p:tgtEl>
                                          <p:spTgt spid="54"/>
                                        </p:tgtEl>
                                        <p:attrNameLst>
                                          <p:attrName>style.visibility</p:attrName>
                                        </p:attrNameLst>
                                      </p:cBhvr>
                                      <p:to>
                                        <p:strVal val="visible"/>
                                      </p:to>
                                    </p:set>
                                    <p:animEffect transition="in" filter="fade">
                                      <p:cBhvr>
                                        <p:cTn id="112" dur="1000"/>
                                        <p:tgtEl>
                                          <p:spTgt spid="54"/>
                                        </p:tgtEl>
                                      </p:cBhvr>
                                    </p:animEffect>
                                    <p:anim calcmode="lin" valueType="num">
                                      <p:cBhvr additive="sum">
                                        <p:cTn id="113" dur="1000" fill="hold"/>
                                        <p:tgtEl>
                                          <p:spTgt spid="5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114" dur="1000" fill="hold"/>
                                        <p:tgtEl>
                                          <p:spTgt spid="5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5" dur="1000" fill="hold"/>
                                        <p:tgtEl>
                                          <p:spTgt spid="5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6" dur="1000" fill="hold"/>
                                        <p:tgtEl>
                                          <p:spTgt spid="5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17" fill="hold">
                      <p:stCondLst>
                        <p:cond delay="indefinite"/>
                      </p:stCondLst>
                      <p:childTnLst>
                        <p:par>
                          <p:cTn id="118" fill="hold">
                            <p:stCondLst>
                              <p:cond delay="0"/>
                            </p:stCondLst>
                            <p:childTnLst>
                              <p:par>
                                <p:cTn id="119" presetID="26" presetClass="emph" presetSubtype="0" fill="hold" nodeType="clickEffect">
                                  <p:stCondLst>
                                    <p:cond delay="0"/>
                                  </p:stCondLst>
                                  <p:childTnLst>
                                    <p:animEffect transition="out" filter="fade">
                                      <p:cBhvr>
                                        <p:cTn id="120" dur="500" tmFilter="0, 0; .2, .5; .8, .5; 1, 0"/>
                                        <p:tgtEl>
                                          <p:spTgt spid="33"/>
                                        </p:tgtEl>
                                      </p:cBhvr>
                                    </p:animEffect>
                                    <p:animScale>
                                      <p:cBhvr>
                                        <p:cTn id="121" dur="250" autoRev="1" fill="hold"/>
                                        <p:tgtEl>
                                          <p:spTgt spid="33"/>
                                        </p:tgtEl>
                                      </p:cBhvr>
                                      <p:by x="105000" y="105000"/>
                                    </p:animScale>
                                  </p:childTnLst>
                                </p:cTn>
                              </p:par>
                            </p:childTnLst>
                          </p:cTn>
                        </p:par>
                      </p:childTnLst>
                    </p:cTn>
                  </p:par>
                  <p:par>
                    <p:cTn id="122" fill="hold">
                      <p:stCondLst>
                        <p:cond delay="indefinite"/>
                      </p:stCondLst>
                      <p:childTnLst>
                        <p:par>
                          <p:cTn id="123" fill="hold">
                            <p:stCondLst>
                              <p:cond delay="0"/>
                            </p:stCondLst>
                            <p:childTnLst>
                              <p:par>
                                <p:cTn id="124" presetID="60" presetClass="exit" presetSubtype="128" fill="hold" nodeType="clickEffect">
                                  <p:stCondLst>
                                    <p:cond delay="0"/>
                                  </p:stCondLst>
                                  <p:childTnLst>
                                    <p:animEffect transition="out" filter="fade">
                                      <p:cBhvr>
                                        <p:cTn id="125" dur="1000"/>
                                        <p:tgtEl>
                                          <p:spTgt spid="33"/>
                                        </p:tgtEl>
                                      </p:cBhvr>
                                    </p:animEffect>
                                    <p:anim calcmode="lin" valueType="num">
                                      <p:cBhvr additive="sum">
                                        <p:cTn id="126" dur="1000"/>
                                        <p:tgtEl>
                                          <p:spTgt spid="33"/>
                                        </p:tgtEl>
                                        <p:attrNameLst>
                                          <p:attrName>3d.view.rotation.y</p:attrName>
                                        </p:attrNameLst>
                                      </p:cBhvr>
                                      <p:tavLst>
                                        <p:tav tm="0">
                                          <p:val>
                                            <p:fltVal val="0"/>
                                          </p:val>
                                        </p:tav>
                                        <p:tav tm="3330">
                                          <p:val>
                                            <p:fltVal val="0.065"/>
                                          </p:val>
                                        </p:tav>
                                        <p:tav tm="6660">
                                          <p:val>
                                            <p:fltVal val="0.2543"/>
                                          </p:val>
                                        </p:tav>
                                        <p:tav tm="9990">
                                          <p:val>
                                            <p:fltVal val="0.5589"/>
                                          </p:val>
                                        </p:tav>
                                        <p:tav tm="13320">
                                          <p:val>
                                            <p:fltVal val="0.97"/>
                                          </p:val>
                                        </p:tav>
                                        <p:tav tm="16650">
                                          <p:val>
                                            <p:fltVal val="1.4787"/>
                                          </p:val>
                                        </p:tav>
                                        <p:tav tm="19970">
                                          <p:val>
                                            <p:fltVal val="2.0742"/>
                                          </p:val>
                                        </p:tav>
                                        <p:tav tm="23290">
                                          <p:val>
                                            <p:fltVal val="2.7492"/>
                                          </p:val>
                                        </p:tav>
                                        <p:tav tm="26620">
                                          <p:val>
                                            <p:fltVal val="3.4972"/>
                                          </p:val>
                                        </p:tav>
                                        <p:tav tm="29950">
                                          <p:val>
                                            <p:fltVal val="4.3074"/>
                                          </p:val>
                                        </p:tav>
                                        <p:tav tm="33280">
                                          <p:val>
                                            <p:fltVal val="5.1709"/>
                                          </p:val>
                                        </p:tav>
                                        <p:tav tm="36610">
                                          <p:val>
                                            <p:fltVal val="6.079"/>
                                          </p:val>
                                        </p:tav>
                                        <p:tav tm="39940">
                                          <p:val>
                                            <p:fltVal val="7.0227"/>
                                          </p:val>
                                        </p:tav>
                                        <p:tav tm="43270">
                                          <p:val>
                                            <p:fltVal val="7.9931"/>
                                          </p:val>
                                        </p:tav>
                                        <p:tav tm="46600">
                                          <p:val>
                                            <p:fltVal val="8.9815"/>
                                          </p:val>
                                        </p:tav>
                                        <p:tav tm="49930">
                                          <p:val>
                                            <p:fltVal val="9.979"/>
                                          </p:val>
                                        </p:tav>
                                        <p:tav tm="53250">
                                          <p:val>
                                            <p:fltVal val="10.9736"/>
                                          </p:val>
                                        </p:tav>
                                        <p:tav tm="56580">
                                          <p:val>
                                            <p:fltVal val="11.9626"/>
                                          </p:val>
                                        </p:tav>
                                        <p:tav tm="59900">
                                          <p:val>
                                            <p:fltVal val="12.9311"/>
                                          </p:val>
                                        </p:tav>
                                        <p:tav tm="63220">
                                          <p:val>
                                            <p:fltVal val="13.8735"/>
                                          </p:val>
                                        </p:tav>
                                        <p:tav tm="66540">
                                          <p:val>
                                            <p:fltVal val="14.781"/>
                                          </p:val>
                                        </p:tav>
                                        <p:tav tm="69870">
                                          <p:val>
                                            <p:fltVal val="15.6471"/>
                                          </p:val>
                                        </p:tav>
                                        <p:tav tm="73190">
                                          <p:val>
                                            <p:fltVal val="16.4581"/>
                                          </p:val>
                                        </p:tav>
                                        <p:tav tm="76510">
                                          <p:val>
                                            <p:fltVal val="17.2077"/>
                                          </p:val>
                                        </p:tav>
                                        <p:tav tm="79830">
                                          <p:val>
                                            <p:fltVal val="17.8872"/>
                                          </p:val>
                                        </p:tav>
                                        <p:tav tm="83160">
                                          <p:val>
                                            <p:fltVal val="18.4895"/>
                                          </p:val>
                                        </p:tav>
                                        <p:tav tm="86480">
                                          <p:val>
                                            <p:fltVal val="19.0021"/>
                                          </p:val>
                                        </p:tav>
                                        <p:tav tm="89800">
                                          <p:val>
                                            <p:fltVal val="19.4182"/>
                                          </p:val>
                                        </p:tav>
                                        <p:tav tm="93120">
                                          <p:val>
                                            <p:fltVal val="19.729"/>
                                          </p:val>
                                        </p:tav>
                                        <p:tav tm="96450">
                                          <p:val>
                                            <p:fltVal val="19.9261"/>
                                          </p:val>
                                        </p:tav>
                                        <p:tav tm="100000">
                                          <p:val>
                                            <p:fltVal val="20"/>
                                          </p:val>
                                        </p:tav>
                                      </p:tavLst>
                                    </p:anim>
                                    <p:anim calcmode="lin" valueType="num">
                                      <p:cBhvr additive="mult">
                                        <p:cTn id="127" dur="1000"/>
                                        <p:tgtEl>
                                          <p:spTgt spid="33"/>
                                        </p:tgtEl>
                                        <p:attrNameLst>
                                          <p:attrName>3d.object.scale.x</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anim calcmode="lin" valueType="num">
                                      <p:cBhvr additive="mult">
                                        <p:cTn id="128" dur="1000"/>
                                        <p:tgtEl>
                                          <p:spTgt spid="33"/>
                                        </p:tgtEl>
                                        <p:attrNameLst>
                                          <p:attrName>3d.object.scale.y</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anim calcmode="lin" valueType="num">
                                      <p:cBhvr additive="mult">
                                        <p:cTn id="129" dur="1000"/>
                                        <p:tgtEl>
                                          <p:spTgt spid="33"/>
                                        </p:tgtEl>
                                        <p:attrNameLst>
                                          <p:attrName>3d.object.scale.z</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set>
                                      <p:cBhvr>
                                        <p:cTn id="130" dur="1" fill="hold">
                                          <p:stCondLst>
                                            <p:cond delay="999"/>
                                          </p:stCondLst>
                                        </p:cTn>
                                        <p:tgtEl>
                                          <p:spTgt spid="33"/>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60" presetClass="entr" presetSubtype="128" fill="hold" nodeType="click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1000"/>
                                        <p:tgtEl>
                                          <p:spTgt spid="49"/>
                                        </p:tgtEl>
                                      </p:cBhvr>
                                    </p:animEffect>
                                    <p:anim calcmode="lin" valueType="num">
                                      <p:cBhvr additive="sum">
                                        <p:cTn id="136" dur="1000" fill="hold"/>
                                        <p:tgtEl>
                                          <p:spTgt spid="49"/>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137" dur="1000" fill="hold"/>
                                        <p:tgtEl>
                                          <p:spTgt spid="49"/>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38" dur="1000" fill="hold"/>
                                        <p:tgtEl>
                                          <p:spTgt spid="49"/>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39" dur="1000" fill="hold"/>
                                        <p:tgtEl>
                                          <p:spTgt spid="49"/>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40" fill="hold">
                      <p:stCondLst>
                        <p:cond delay="indefinite"/>
                      </p:stCondLst>
                      <p:childTnLst>
                        <p:par>
                          <p:cTn id="141" fill="hold">
                            <p:stCondLst>
                              <p:cond delay="0"/>
                            </p:stCondLst>
                            <p:childTnLst>
                              <p:par>
                                <p:cTn id="142" presetID="60" presetClass="entr" presetSubtype="128" fill="hold" nodeType="clickEffect">
                                  <p:stCondLst>
                                    <p:cond delay="0"/>
                                  </p:stCondLst>
                                  <p:childTnLst>
                                    <p:set>
                                      <p:cBhvr>
                                        <p:cTn id="143" dur="1" fill="hold">
                                          <p:stCondLst>
                                            <p:cond delay="0"/>
                                          </p:stCondLst>
                                        </p:cTn>
                                        <p:tgtEl>
                                          <p:spTgt spid="50"/>
                                        </p:tgtEl>
                                        <p:attrNameLst>
                                          <p:attrName>style.visibility</p:attrName>
                                        </p:attrNameLst>
                                      </p:cBhvr>
                                      <p:to>
                                        <p:strVal val="visible"/>
                                      </p:to>
                                    </p:set>
                                    <p:animEffect transition="in" filter="fade">
                                      <p:cBhvr>
                                        <p:cTn id="144" dur="1000"/>
                                        <p:tgtEl>
                                          <p:spTgt spid="50"/>
                                        </p:tgtEl>
                                      </p:cBhvr>
                                    </p:animEffect>
                                    <p:anim calcmode="lin" valueType="num">
                                      <p:cBhvr additive="sum">
                                        <p:cTn id="145" dur="1000" fill="hold"/>
                                        <p:tgtEl>
                                          <p:spTgt spid="50"/>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146" dur="1000" fill="hold"/>
                                        <p:tgtEl>
                                          <p:spTgt spid="50"/>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47" dur="1000" fill="hold"/>
                                        <p:tgtEl>
                                          <p:spTgt spid="50"/>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48" dur="1000" fill="hold"/>
                                        <p:tgtEl>
                                          <p:spTgt spid="50"/>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149" fill="hold">
                            <p:stCondLst>
                              <p:cond delay="1000"/>
                            </p:stCondLst>
                            <p:childTnLst>
                              <p:par>
                                <p:cTn id="150" presetID="57" presetClass="path" presetSubtype="0" accel="50000" decel="50000" fill="hold" nodeType="afterEffect">
                                  <p:stCondLst>
                                    <p:cond delay="0"/>
                                  </p:stCondLst>
                                  <p:childTnLst>
                                    <p:animMotion origin="layout" path="M 3.88889E-6 4.5679E-6 L 3.88889E-6 -0.14321 C 3.88889E-6 -0.20741 0.08237 -0.28612 0.14939 -0.28612 L 0.29887 -0.28612 " pathEditMode="relative" rAng="0" ptsTypes="AAAA">
                                      <p:cBhvr>
                                        <p:cTn id="151" dur="2000" fill="hold"/>
                                        <p:tgtEl>
                                          <p:spTgt spid="50"/>
                                        </p:tgtEl>
                                        <p:attrNameLst>
                                          <p:attrName>ppt_x</p:attrName>
                                          <p:attrName>ppt_y</p:attrName>
                                        </p:attrNameLst>
                                      </p:cBhvr>
                                      <p:rCtr x="14939" y="-14306"/>
                                    </p:animMotion>
                                  </p:childTnLst>
                                </p:cTn>
                              </p:par>
                            </p:childTnLst>
                          </p:cTn>
                        </p:par>
                      </p:childTnLst>
                    </p:cTn>
                  </p:par>
                  <p:par>
                    <p:cTn id="152" fill="hold">
                      <p:stCondLst>
                        <p:cond delay="indefinite"/>
                      </p:stCondLst>
                      <p:childTnLst>
                        <p:par>
                          <p:cTn id="153" fill="hold">
                            <p:stCondLst>
                              <p:cond delay="0"/>
                            </p:stCondLst>
                            <p:childTnLst>
                              <p:par>
                                <p:cTn id="154" presetID="42" presetClass="path" presetSubtype="0" accel="50000" decel="50000" fill="hold" nodeType="clickEffect">
                                  <p:stCondLst>
                                    <p:cond delay="0"/>
                                  </p:stCondLst>
                                  <p:childTnLst>
                                    <p:animMotion origin="layout" path="M 6.94444E-7 2.96296E-6 L 0.00338 0.56003 " pathEditMode="relative" rAng="0" ptsTypes="AA">
                                      <p:cBhvr>
                                        <p:cTn id="155" dur="2000" fill="hold"/>
                                        <p:tgtEl>
                                          <p:spTgt spid="49"/>
                                        </p:tgtEl>
                                        <p:attrNameLst>
                                          <p:attrName>ppt_x</p:attrName>
                                          <p:attrName>ppt_y</p:attrName>
                                        </p:attrNameLst>
                                      </p:cBhvr>
                                      <p:rCtr x="-35" y="28164"/>
                                    </p:animMotion>
                                  </p:childTnLst>
                                </p:cTn>
                              </p:par>
                            </p:childTnLst>
                          </p:cTn>
                        </p:par>
                        <p:par>
                          <p:cTn id="156" fill="hold">
                            <p:stCondLst>
                              <p:cond delay="2000"/>
                            </p:stCondLst>
                            <p:childTnLst>
                              <p:par>
                                <p:cTn id="157" presetID="1" presetClass="exit" presetSubtype="0" fill="hold" nodeType="afterEffect">
                                  <p:stCondLst>
                                    <p:cond delay="0"/>
                                  </p:stCondLst>
                                  <p:childTnLst>
                                    <p:set>
                                      <p:cBhvr>
                                        <p:cTn id="158" dur="1" fill="hold">
                                          <p:stCondLst>
                                            <p:cond delay="0"/>
                                          </p:stCondLst>
                                        </p:cTn>
                                        <p:tgtEl>
                                          <p:spTgt spid="54"/>
                                        </p:tgtEl>
                                        <p:attrNameLst>
                                          <p:attrName>style.visibility</p:attrName>
                                        </p:attrNameLst>
                                      </p:cBhvr>
                                      <p:to>
                                        <p:strVal val="hidden"/>
                                      </p:to>
                                    </p:set>
                                  </p:childTnLst>
                                </p:cTn>
                              </p:par>
                              <p:par>
                                <p:cTn id="159" presetID="2" presetClass="entr" presetSubtype="8" fill="hold" grpId="0" nodeType="withEffect">
                                  <p:stCondLst>
                                    <p:cond delay="500"/>
                                  </p:stCondLst>
                                  <p:childTnLst>
                                    <p:set>
                                      <p:cBhvr>
                                        <p:cTn id="160" dur="1" fill="hold">
                                          <p:stCondLst>
                                            <p:cond delay="0"/>
                                          </p:stCondLst>
                                        </p:cTn>
                                        <p:tgtEl>
                                          <p:spTgt spid="43"/>
                                        </p:tgtEl>
                                        <p:attrNameLst>
                                          <p:attrName>style.visibility</p:attrName>
                                        </p:attrNameLst>
                                      </p:cBhvr>
                                      <p:to>
                                        <p:strVal val="visible"/>
                                      </p:to>
                                    </p:set>
                                    <p:anim calcmode="lin" valueType="num">
                                      <p:cBhvr additive="base">
                                        <p:cTn id="161" dur="1500" fill="hold"/>
                                        <p:tgtEl>
                                          <p:spTgt spid="43"/>
                                        </p:tgtEl>
                                        <p:attrNameLst>
                                          <p:attrName>ppt_x</p:attrName>
                                        </p:attrNameLst>
                                      </p:cBhvr>
                                      <p:tavLst>
                                        <p:tav tm="0">
                                          <p:val>
                                            <p:strVal val="0-#ppt_w/2"/>
                                          </p:val>
                                        </p:tav>
                                        <p:tav tm="100000">
                                          <p:val>
                                            <p:strVal val="#ppt_x"/>
                                          </p:val>
                                        </p:tav>
                                      </p:tavLst>
                                    </p:anim>
                                    <p:anim calcmode="lin" valueType="num">
                                      <p:cBhvr additive="base">
                                        <p:cTn id="162" dur="1500" fill="hold"/>
                                        <p:tgtEl>
                                          <p:spTgt spid="4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59"/>
                                            </p:cond>
                                          </p:stCondLst>
                                          <p:endCondLst>
                                            <p:cond evt="onStopAudio" delay="0">
                                              <p:tgtEl>
                                                <p:sldTgt/>
                                              </p:tgtEl>
                                            </p:cond>
                                          </p:endCondLst>
                                        </p:cTn>
                                        <p:tgtEl>
                                          <p:sndTgt r:embed="rId2" name="type.wav"/>
                                        </p:tgtEl>
                                      </p:cMediaNode>
                                    </p:audio>
                                  </p:subTnLst>
                                </p:cTn>
                              </p:par>
                            </p:childTnLst>
                          </p:cTn>
                        </p:par>
                        <p:par>
                          <p:cTn id="163" fill="hold">
                            <p:stCondLst>
                              <p:cond delay="4000"/>
                            </p:stCondLst>
                            <p:childTnLst>
                              <p:par>
                                <p:cTn id="164" presetID="64" presetClass="path" presetSubtype="0" accel="50000" decel="50000" fill="hold" nodeType="afterEffect">
                                  <p:stCondLst>
                                    <p:cond delay="0"/>
                                  </p:stCondLst>
                                  <p:childTnLst>
                                    <p:animMotion origin="layout" path="M -4.72222E-6 -2.09877E-6 L -0.00381 -0.27608 " pathEditMode="relative" rAng="0" ptsTypes="AA">
                                      <p:cBhvr>
                                        <p:cTn id="165" dur="2000" fill="hold"/>
                                        <p:tgtEl>
                                          <p:spTgt spid="56"/>
                                        </p:tgtEl>
                                        <p:attrNameLst>
                                          <p:attrName>ppt_x</p:attrName>
                                          <p:attrName>ppt_y</p:attrName>
                                        </p:attrNameLst>
                                      </p:cBhvr>
                                      <p:rCtr x="-191" y="-13812"/>
                                    </p:animMotion>
                                  </p:childTnLst>
                                </p:cTn>
                              </p:par>
                            </p:childTnLst>
                          </p:cTn>
                        </p:par>
                        <p:par>
                          <p:cTn id="166" fill="hold">
                            <p:stCondLst>
                              <p:cond delay="6000"/>
                            </p:stCondLst>
                            <p:childTnLst>
                              <p:par>
                                <p:cTn id="167" presetID="64" presetClass="path" presetSubtype="0" accel="50000" decel="50000" fill="hold" grpId="0" nodeType="afterEffect">
                                  <p:stCondLst>
                                    <p:cond delay="0"/>
                                  </p:stCondLst>
                                  <p:childTnLst>
                                    <p:animMotion origin="layout" path="M 4.86111E-6 -3.95062E-6 L 4.86111E-6 -0.25 " pathEditMode="relative" rAng="0" ptsTypes="AA">
                                      <p:cBhvr>
                                        <p:cTn id="168" dur="2000" fill="hold"/>
                                        <p:tgtEl>
                                          <p:spTgt spid="57"/>
                                        </p:tgtEl>
                                        <p:attrNameLst>
                                          <p:attrName>ppt_x</p:attrName>
                                          <p:attrName>ppt_y</p:attrName>
                                        </p:attrNameLst>
                                      </p:cBhvr>
                                      <p:rCtr x="0" y="-12500"/>
                                    </p:animMotion>
                                  </p:childTnLst>
                                </p:cTn>
                              </p:par>
                            </p:childTnLst>
                          </p:cTn>
                        </p:par>
                        <p:par>
                          <p:cTn id="169" fill="hold">
                            <p:stCondLst>
                              <p:cond delay="8000"/>
                            </p:stCondLst>
                            <p:childTnLst>
                              <p:par>
                                <p:cTn id="170" presetID="22" presetClass="exit" presetSubtype="4" fill="hold" nodeType="afterEffect">
                                  <p:stCondLst>
                                    <p:cond delay="0"/>
                                  </p:stCondLst>
                                  <p:childTnLst>
                                    <p:animEffect transition="out" filter="wipe(down)">
                                      <p:cBhvr>
                                        <p:cTn id="171" dur="500"/>
                                        <p:tgtEl>
                                          <p:spTgt spid="56"/>
                                        </p:tgtEl>
                                      </p:cBhvr>
                                    </p:animEffect>
                                    <p:set>
                                      <p:cBhvr>
                                        <p:cTn id="172" dur="1" fill="hold">
                                          <p:stCondLst>
                                            <p:cond delay="499"/>
                                          </p:stCondLst>
                                        </p:cTn>
                                        <p:tgtEl>
                                          <p:spTgt spid="56"/>
                                        </p:tgtEl>
                                        <p:attrNameLst>
                                          <p:attrName>style.visibility</p:attrName>
                                        </p:attrNameLst>
                                      </p:cBhvr>
                                      <p:to>
                                        <p:strVal val="hidden"/>
                                      </p:to>
                                    </p:set>
                                  </p:childTnLst>
                                </p:cTn>
                              </p:par>
                              <p:par>
                                <p:cTn id="173" presetID="22" presetClass="exit" presetSubtype="4" fill="hold" grpId="1" nodeType="withEffect">
                                  <p:stCondLst>
                                    <p:cond delay="0"/>
                                  </p:stCondLst>
                                  <p:childTnLst>
                                    <p:animEffect transition="out" filter="wipe(down)">
                                      <p:cBhvr>
                                        <p:cTn id="174" dur="500"/>
                                        <p:tgtEl>
                                          <p:spTgt spid="57"/>
                                        </p:tgtEl>
                                      </p:cBhvr>
                                    </p:animEffect>
                                    <p:set>
                                      <p:cBhvr>
                                        <p:cTn id="175"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p:bldP spid="4" grpId="1"/>
      <p:bldP spid="4" grpId="2"/>
      <p:bldP spid="7" grpId="0"/>
      <p:bldP spid="7" grpId="1"/>
      <p:bldP spid="62" grpId="0"/>
      <p:bldP spid="43" grpId="0"/>
      <p:bldP spid="15" grpId="0"/>
      <p:bldP spid="15" grpId="1"/>
      <p:bldP spid="25" grpId="0" animBg="1"/>
      <p:bldP spid="11" grpId="0" animBg="1"/>
      <p:bldP spid="27" grpId="0" animBg="1"/>
      <p:bldP spid="27" grpId="1" animBg="1"/>
      <p:bldP spid="28" grpId="0" animBg="1"/>
      <p:bldP spid="28" grpId="1" animBg="1"/>
      <p:bldP spid="44" grpId="0" animBg="1"/>
      <p:bldP spid="45" grpId="0" animBg="1"/>
      <p:bldP spid="57" grpId="0"/>
      <p:bldP spid="5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CustomShape 1"/>
          <p:cNvSpPr/>
          <p:nvPr/>
        </p:nvSpPr>
        <p:spPr>
          <a:xfrm>
            <a:off x="589680" y="501120"/>
            <a:ext cx="4011120" cy="476640"/>
          </a:xfrm>
          <a:prstGeom prst="rect">
            <a:avLst/>
          </a:prstGeom>
          <a:noFill/>
          <a:ln w="0">
            <a:noFill/>
          </a:ln>
        </p:spPr>
        <p:style>
          <a:lnRef idx="0">
            <a:scrgbClr r="0" g="0" b="0"/>
          </a:lnRef>
          <a:fillRef idx="0">
            <a:scrgbClr r="0" g="0" b="0"/>
          </a:fillRef>
          <a:effectRef idx="0">
            <a:scrgbClr r="0" g="0" b="0"/>
          </a:effectRef>
          <a:fontRef idx="minor"/>
        </p:style>
        <p:txBody>
          <a:bodyPr lIns="0" tIns="14760" rIns="0" bIns="0">
            <a:noAutofit/>
          </a:bodyPr>
          <a:lstStyle/>
          <a:p>
            <a:pPr>
              <a:lnSpc>
                <a:spcPct val="100000"/>
              </a:lnSpc>
              <a:tabLst>
                <a:tab pos="0" algn="l"/>
              </a:tabLst>
            </a:pPr>
            <a:r>
              <a:rPr lang="en-IN" sz="2950" b="0" strike="noStrike" spc="-1">
                <a:solidFill>
                  <a:srgbClr val="FFFFFF"/>
                </a:solidFill>
                <a:latin typeface="Arial"/>
                <a:ea typeface="Arial"/>
              </a:rPr>
              <a:t>Social Media Advocacy</a:t>
            </a:r>
            <a:endParaRPr lang="en-US" sz="2950" b="0" strike="noStrike" spc="-1">
              <a:latin typeface="Arial"/>
            </a:endParaRPr>
          </a:p>
          <a:p>
            <a:pPr>
              <a:lnSpc>
                <a:spcPct val="100000"/>
              </a:lnSpc>
              <a:tabLst>
                <a:tab pos="0" algn="l"/>
              </a:tabLst>
            </a:pPr>
            <a:br/>
            <a:endParaRPr lang="en-US" sz="2950" b="0" strike="noStrike" spc="-1">
              <a:latin typeface="Arial"/>
            </a:endParaRPr>
          </a:p>
        </p:txBody>
      </p:sp>
      <p:sp>
        <p:nvSpPr>
          <p:cNvPr id="721" name="CustomShape 2"/>
          <p:cNvSpPr/>
          <p:nvPr/>
        </p:nvSpPr>
        <p:spPr>
          <a:xfrm>
            <a:off x="4789440" y="3006720"/>
            <a:ext cx="9725400" cy="114552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oAutofit/>
          </a:bodyPr>
          <a:lstStyle/>
          <a:p>
            <a:pPr marL="12600">
              <a:lnSpc>
                <a:spcPct val="100000"/>
              </a:lnSpc>
              <a:tabLst>
                <a:tab pos="0" algn="l"/>
              </a:tabLst>
            </a:pPr>
            <a:r>
              <a:rPr lang="en-IN" sz="6500" b="1" strike="noStrike" spc="-1">
                <a:solidFill>
                  <a:srgbClr val="F5A93E"/>
                </a:solidFill>
                <a:latin typeface="Arial"/>
                <a:ea typeface="Arial"/>
              </a:rPr>
              <a:t>if you love us…share it!</a:t>
            </a:r>
            <a:endParaRPr lang="en-US" sz="6500" b="0" strike="noStrike" spc="-1">
              <a:latin typeface="Arial"/>
            </a:endParaRPr>
          </a:p>
        </p:txBody>
      </p:sp>
      <p:sp>
        <p:nvSpPr>
          <p:cNvPr id="722" name="CustomShape 3"/>
          <p:cNvSpPr/>
          <p:nvPr/>
        </p:nvSpPr>
        <p:spPr>
          <a:xfrm>
            <a:off x="1486800" y="8209080"/>
            <a:ext cx="17135640" cy="3098520"/>
          </a:xfrm>
          <a:prstGeom prst="rect">
            <a:avLst/>
          </a:prstGeom>
          <a:blipFill rotWithShape="0">
            <a:blip r:embed="rId3"/>
            <a:stretch/>
          </a:blipFill>
          <a:ln w="0">
            <a:noFill/>
          </a:ln>
        </p:spPr>
        <p:style>
          <a:lnRef idx="0">
            <a:scrgbClr r="0" g="0" b="0"/>
          </a:lnRef>
          <a:fillRef idx="0">
            <a:scrgbClr r="0" g="0" b="0"/>
          </a:fillRef>
          <a:effectRef idx="0">
            <a:scrgbClr r="0" g="0" b="0"/>
          </a:effectRef>
          <a:fontRef idx="minor"/>
        </p:style>
      </p:sp>
      <p:sp>
        <p:nvSpPr>
          <p:cNvPr id="723" name="CustomShape 4"/>
          <p:cNvSpPr/>
          <p:nvPr/>
        </p:nvSpPr>
        <p:spPr>
          <a:xfrm>
            <a:off x="2834280" y="5197320"/>
            <a:ext cx="13857480" cy="1702440"/>
          </a:xfrm>
          <a:prstGeom prst="rect">
            <a:avLst/>
          </a:prstGeom>
          <a:noFill/>
          <a:ln w="0">
            <a:noFill/>
          </a:ln>
        </p:spPr>
        <p:style>
          <a:lnRef idx="0">
            <a:scrgbClr r="0" g="0" b="0"/>
          </a:lnRef>
          <a:fillRef idx="0">
            <a:scrgbClr r="0" g="0" b="0"/>
          </a:fillRef>
          <a:effectRef idx="0">
            <a:scrgbClr r="0" g="0" b="0"/>
          </a:effectRef>
          <a:fontRef idx="minor"/>
        </p:style>
        <p:txBody>
          <a:bodyPr lIns="0" tIns="11880" rIns="0" bIns="0">
            <a:noAutofit/>
          </a:bodyPr>
          <a:lstStyle/>
          <a:p>
            <a:pPr marL="12600" indent="-3240" algn="ctr">
              <a:lnSpc>
                <a:spcPct val="100000"/>
              </a:lnSpc>
              <a:tabLst>
                <a:tab pos="0" algn="l"/>
              </a:tabLst>
            </a:pPr>
            <a:r>
              <a:rPr lang="en-IN" sz="3400" b="0" strike="noStrike" spc="-1">
                <a:solidFill>
                  <a:srgbClr val="FFFFFF"/>
                </a:solidFill>
                <a:latin typeface="Arial"/>
                <a:ea typeface="Arial"/>
              </a:rPr>
              <a:t>Simplilearn is currently running a global social media advocacy  campaign called </a:t>
            </a:r>
            <a:r>
              <a:rPr lang="en-IN" sz="3400" b="1" strike="noStrike" spc="-1">
                <a:solidFill>
                  <a:srgbClr val="F5A93E"/>
                </a:solidFill>
                <a:latin typeface="Arial"/>
                <a:ea typeface="Arial"/>
              </a:rPr>
              <a:t>'Spreading Happiness' </a:t>
            </a:r>
            <a:r>
              <a:rPr lang="en-IN" sz="3400" b="0" strike="noStrike" spc="-1">
                <a:solidFill>
                  <a:srgbClr val="FFFFFF"/>
                </a:solidFill>
                <a:latin typeface="Arial"/>
                <a:ea typeface="Arial"/>
              </a:rPr>
              <a:t>and you can be part of it  as a </a:t>
            </a:r>
            <a:r>
              <a:rPr lang="en-IN" sz="3400" b="1" strike="noStrike" spc="-1">
                <a:solidFill>
                  <a:srgbClr val="F5A93E"/>
                </a:solidFill>
                <a:latin typeface="Arial"/>
                <a:ea typeface="Arial"/>
              </a:rPr>
              <a:t>“Brand Envoy”.</a:t>
            </a:r>
            <a:endParaRPr lang="en-US" sz="3400" b="0" strike="noStrike" spc="-1">
              <a:latin typeface="Arial"/>
            </a:endParaRPr>
          </a:p>
        </p:txBody>
      </p:sp>
      <p:sp>
        <p:nvSpPr>
          <p:cNvPr id="724" name="CustomShape 5"/>
          <p:cNvSpPr/>
          <p:nvPr/>
        </p:nvSpPr>
        <p:spPr>
          <a:xfrm>
            <a:off x="7706520" y="4723560"/>
            <a:ext cx="4187880" cy="360"/>
          </a:xfrm>
          <a:custGeom>
            <a:avLst/>
            <a:gdLst/>
            <a:ahLst/>
            <a:cxnLst/>
            <a:rect l="l" t="t" r="r" b="b"/>
            <a:pathLst>
              <a:path w="4188459" h="120000">
                <a:moveTo>
                  <a:pt x="0" y="0"/>
                </a:moveTo>
                <a:lnTo>
                  <a:pt x="4188354" y="0"/>
                </a:lnTo>
              </a:path>
            </a:pathLst>
          </a:custGeom>
          <a:noFill/>
          <a:ln w="21700">
            <a:solidFill>
              <a:srgbClr val="FFC1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CustomShape 1"/>
          <p:cNvSpPr/>
          <p:nvPr/>
        </p:nvSpPr>
        <p:spPr>
          <a:xfrm>
            <a:off x="1089000" y="3528000"/>
            <a:ext cx="18002160" cy="779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726" name="TextShape 2"/>
          <p:cNvSpPr txBox="1"/>
          <p:nvPr/>
        </p:nvSpPr>
        <p:spPr>
          <a:xfrm>
            <a:off x="1020600" y="943920"/>
            <a:ext cx="18070560" cy="707040"/>
          </a:xfrm>
          <a:prstGeom prst="rect">
            <a:avLst/>
          </a:prstGeom>
          <a:noFill/>
          <a:ln w="0">
            <a:noFill/>
          </a:ln>
        </p:spPr>
        <p:txBody>
          <a:bodyPr lIns="0" tIns="0">
            <a:normAutofit/>
          </a:bodyPr>
          <a:lstStyle/>
          <a:p>
            <a:pPr>
              <a:lnSpc>
                <a:spcPct val="90000"/>
              </a:lnSpc>
            </a:pPr>
            <a:r>
              <a:rPr lang="en-US" sz="3600" b="1" strike="noStrike" spc="-1">
                <a:solidFill>
                  <a:srgbClr val="FF9800"/>
                </a:solidFill>
                <a:latin typeface="Arial"/>
                <a:ea typeface="Arial"/>
              </a:rPr>
              <a:t>NPS &amp; Feedback for every session you attend</a:t>
            </a:r>
            <a:endParaRPr lang="en-US" sz="3600" b="0" strike="noStrike" spc="-1">
              <a:solidFill>
                <a:srgbClr val="000000"/>
              </a:solidFill>
              <a:latin typeface="Calibri"/>
            </a:endParaRPr>
          </a:p>
        </p:txBody>
      </p:sp>
      <p:sp>
        <p:nvSpPr>
          <p:cNvPr id="727" name="CustomShape 3"/>
          <p:cNvSpPr/>
          <p:nvPr/>
        </p:nvSpPr>
        <p:spPr>
          <a:xfrm>
            <a:off x="1020960" y="2321640"/>
            <a:ext cx="18070200" cy="57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ts val="1899"/>
              </a:lnSpc>
            </a:pPr>
            <a:r>
              <a:rPr lang="en-IN" sz="1600" b="0" strike="noStrike" spc="-1">
                <a:solidFill>
                  <a:srgbClr val="595959"/>
                </a:solidFill>
                <a:latin typeface="Calibri"/>
              </a:rPr>
              <a:t>We constantly work on initiatives to ensure that your learning experience is delightful. Enable us to continuously improve </a:t>
            </a:r>
            <a:endParaRPr lang="en-US" sz="1600" b="0" strike="noStrike" spc="-1">
              <a:latin typeface="Arial"/>
            </a:endParaRPr>
          </a:p>
          <a:p>
            <a:pPr>
              <a:lnSpc>
                <a:spcPts val="1899"/>
              </a:lnSpc>
            </a:pPr>
            <a:r>
              <a:rPr lang="en-IN" sz="1600" b="0" strike="noStrike" spc="-1">
                <a:solidFill>
                  <a:srgbClr val="595959"/>
                </a:solidFill>
                <a:latin typeface="Calibri"/>
              </a:rPr>
              <a:t>Spare a few seconds after every online class and give us your valuable feedback on :</a:t>
            </a:r>
            <a:endParaRPr lang="en-US" sz="1600" b="0" strike="noStrike" spc="-1">
              <a:latin typeface="Arial"/>
            </a:endParaRPr>
          </a:p>
        </p:txBody>
      </p:sp>
      <p:grpSp>
        <p:nvGrpSpPr>
          <p:cNvPr id="728" name="Group 4"/>
          <p:cNvGrpSpPr/>
          <p:nvPr/>
        </p:nvGrpSpPr>
        <p:grpSpPr>
          <a:xfrm>
            <a:off x="1963440" y="3639240"/>
            <a:ext cx="1785600" cy="504360"/>
            <a:chOff x="1963440" y="3639240"/>
            <a:chExt cx="1785600" cy="504360"/>
          </a:xfrm>
        </p:grpSpPr>
        <p:sp>
          <p:nvSpPr>
            <p:cNvPr id="729" name="CustomShape 5"/>
            <p:cNvSpPr/>
            <p:nvPr/>
          </p:nvSpPr>
          <p:spPr>
            <a:xfrm>
              <a:off x="2415960" y="3639240"/>
              <a:ext cx="1333080" cy="333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IN" sz="1600" b="1" strike="noStrike" spc="-1">
                  <a:solidFill>
                    <a:srgbClr val="808080"/>
                  </a:solidFill>
                  <a:latin typeface="Calibri"/>
                </a:rPr>
                <a:t>Trainer</a:t>
              </a:r>
              <a:endParaRPr lang="en-US" sz="1600" b="0" strike="noStrike" spc="-1">
                <a:latin typeface="Arial"/>
              </a:endParaRPr>
            </a:p>
          </p:txBody>
        </p:sp>
        <p:pic>
          <p:nvPicPr>
            <p:cNvPr id="730" name="Picture 3_1"/>
            <p:cNvPicPr/>
            <p:nvPr/>
          </p:nvPicPr>
          <p:blipFill>
            <a:blip r:embed="rId3"/>
            <a:stretch/>
          </p:blipFill>
          <p:spPr>
            <a:xfrm>
              <a:off x="1963440" y="3691800"/>
              <a:ext cx="451800" cy="451800"/>
            </a:xfrm>
            <a:prstGeom prst="rect">
              <a:avLst/>
            </a:prstGeom>
            <a:ln w="0">
              <a:noFill/>
            </a:ln>
          </p:spPr>
        </p:pic>
      </p:grpSp>
      <p:grpSp>
        <p:nvGrpSpPr>
          <p:cNvPr id="731" name="Group 6"/>
          <p:cNvGrpSpPr/>
          <p:nvPr/>
        </p:nvGrpSpPr>
        <p:grpSpPr>
          <a:xfrm>
            <a:off x="6189480" y="3639240"/>
            <a:ext cx="2017080" cy="504360"/>
            <a:chOff x="6189480" y="3639240"/>
            <a:chExt cx="2017080" cy="504360"/>
          </a:xfrm>
        </p:grpSpPr>
        <p:sp>
          <p:nvSpPr>
            <p:cNvPr id="732" name="CustomShape 7"/>
            <p:cNvSpPr/>
            <p:nvPr/>
          </p:nvSpPr>
          <p:spPr>
            <a:xfrm>
              <a:off x="6642000" y="3639240"/>
              <a:ext cx="1564560" cy="333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IN" sz="1600" b="1" strike="noStrike" spc="-1">
                  <a:solidFill>
                    <a:srgbClr val="808080"/>
                  </a:solidFill>
                  <a:latin typeface="Calibri"/>
                </a:rPr>
                <a:t>Content</a:t>
              </a:r>
              <a:endParaRPr lang="en-US" sz="1600" b="0" strike="noStrike" spc="-1">
                <a:latin typeface="Arial"/>
              </a:endParaRPr>
            </a:p>
          </p:txBody>
        </p:sp>
        <p:pic>
          <p:nvPicPr>
            <p:cNvPr id="733" name="Picture 15_1"/>
            <p:cNvPicPr/>
            <p:nvPr/>
          </p:nvPicPr>
          <p:blipFill>
            <a:blip r:embed="rId3"/>
            <a:stretch/>
          </p:blipFill>
          <p:spPr>
            <a:xfrm>
              <a:off x="6189480" y="3691800"/>
              <a:ext cx="451800" cy="451800"/>
            </a:xfrm>
            <a:prstGeom prst="rect">
              <a:avLst/>
            </a:prstGeom>
            <a:ln w="0">
              <a:noFill/>
            </a:ln>
          </p:spPr>
        </p:pic>
      </p:grpSp>
      <p:grpSp>
        <p:nvGrpSpPr>
          <p:cNvPr id="734" name="Group 8"/>
          <p:cNvGrpSpPr/>
          <p:nvPr/>
        </p:nvGrpSpPr>
        <p:grpSpPr>
          <a:xfrm>
            <a:off x="10647000" y="3639240"/>
            <a:ext cx="1779120" cy="504360"/>
            <a:chOff x="10647000" y="3639240"/>
            <a:chExt cx="1779120" cy="504360"/>
          </a:xfrm>
        </p:grpSpPr>
        <p:sp>
          <p:nvSpPr>
            <p:cNvPr id="735" name="CustomShape 9"/>
            <p:cNvSpPr/>
            <p:nvPr/>
          </p:nvSpPr>
          <p:spPr>
            <a:xfrm>
              <a:off x="11092680" y="3639240"/>
              <a:ext cx="1333440" cy="333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IN" sz="1600" b="1" strike="noStrike" spc="-1">
                  <a:solidFill>
                    <a:srgbClr val="808080"/>
                  </a:solidFill>
                  <a:latin typeface="Calibri"/>
                </a:rPr>
                <a:t>Webex</a:t>
              </a:r>
              <a:endParaRPr lang="en-US" sz="1600" b="0" strike="noStrike" spc="-1">
                <a:latin typeface="Arial"/>
              </a:endParaRPr>
            </a:p>
          </p:txBody>
        </p:sp>
        <p:pic>
          <p:nvPicPr>
            <p:cNvPr id="736" name="Picture 16_1"/>
            <p:cNvPicPr/>
            <p:nvPr/>
          </p:nvPicPr>
          <p:blipFill>
            <a:blip r:embed="rId3"/>
            <a:stretch/>
          </p:blipFill>
          <p:spPr>
            <a:xfrm>
              <a:off x="10647000" y="3691800"/>
              <a:ext cx="451800" cy="451800"/>
            </a:xfrm>
            <a:prstGeom prst="rect">
              <a:avLst/>
            </a:prstGeom>
            <a:ln w="0">
              <a:noFill/>
            </a:ln>
          </p:spPr>
        </p:pic>
      </p:grpSp>
      <p:grpSp>
        <p:nvGrpSpPr>
          <p:cNvPr id="737" name="Group 10"/>
          <p:cNvGrpSpPr/>
          <p:nvPr/>
        </p:nvGrpSpPr>
        <p:grpSpPr>
          <a:xfrm>
            <a:off x="14866560" y="3639240"/>
            <a:ext cx="3350880" cy="504360"/>
            <a:chOff x="14866560" y="3639240"/>
            <a:chExt cx="3350880" cy="504360"/>
          </a:xfrm>
        </p:grpSpPr>
        <p:sp>
          <p:nvSpPr>
            <p:cNvPr id="738" name="CustomShape 11"/>
            <p:cNvSpPr/>
            <p:nvPr/>
          </p:nvSpPr>
          <p:spPr>
            <a:xfrm>
              <a:off x="15319080" y="3639240"/>
              <a:ext cx="2898360" cy="333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IN" sz="1600" b="1" strike="noStrike" spc="-1">
                  <a:solidFill>
                    <a:srgbClr val="808080"/>
                  </a:solidFill>
                  <a:latin typeface="Calibri"/>
                </a:rPr>
                <a:t>Get Certified Team</a:t>
              </a:r>
              <a:endParaRPr lang="en-US" sz="1600" b="0" strike="noStrike" spc="-1">
                <a:latin typeface="Arial"/>
              </a:endParaRPr>
            </a:p>
          </p:txBody>
        </p:sp>
        <p:pic>
          <p:nvPicPr>
            <p:cNvPr id="739" name="Picture 17_1"/>
            <p:cNvPicPr/>
            <p:nvPr/>
          </p:nvPicPr>
          <p:blipFill>
            <a:blip r:embed="rId3"/>
            <a:stretch/>
          </p:blipFill>
          <p:spPr>
            <a:xfrm>
              <a:off x="14866560" y="3691800"/>
              <a:ext cx="451800" cy="451800"/>
            </a:xfrm>
            <a:prstGeom prst="rect">
              <a:avLst/>
            </a:prstGeom>
            <a:ln w="0">
              <a:noFill/>
            </a:ln>
          </p:spPr>
        </p:pic>
      </p:grpSp>
      <p:sp>
        <p:nvSpPr>
          <p:cNvPr id="740" name="CustomShape 12"/>
          <p:cNvSpPr/>
          <p:nvPr/>
        </p:nvSpPr>
        <p:spPr>
          <a:xfrm>
            <a:off x="1089000" y="4906800"/>
            <a:ext cx="18002160" cy="33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ts val="1899"/>
              </a:lnSpc>
            </a:pPr>
            <a:r>
              <a:rPr lang="en-IN" sz="1600" b="0" strike="noStrike" spc="-1">
                <a:solidFill>
                  <a:srgbClr val="595959"/>
                </a:solidFill>
                <a:latin typeface="Calibri"/>
              </a:rPr>
              <a:t>We start working on your feedback right after the session and address it before your next schedule. In our endeavour to understand your concern better, we might try to reach you through email or call.</a:t>
            </a:r>
            <a:endParaRPr lang="en-US" sz="1600" b="0" strike="noStrike" spc="-1">
              <a:latin typeface="Arial"/>
            </a:endParaRPr>
          </a:p>
        </p:txBody>
      </p:sp>
      <p:sp>
        <p:nvSpPr>
          <p:cNvPr id="741" name="CustomShape 13"/>
          <p:cNvSpPr/>
          <p:nvPr/>
        </p:nvSpPr>
        <p:spPr>
          <a:xfrm>
            <a:off x="1089360" y="6532560"/>
            <a:ext cx="18070200" cy="333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1" strike="noStrike" spc="-1">
                <a:solidFill>
                  <a:srgbClr val="FF9800"/>
                </a:solidFill>
                <a:latin typeface="Calibri"/>
              </a:rPr>
              <a:t>How likely is it that you would recommend Simplilearn to a friend or colleague? </a:t>
            </a:r>
            <a:endParaRPr lang="en-US" sz="1600" b="0" strike="noStrike" spc="-1">
              <a:latin typeface="Arial"/>
            </a:endParaRPr>
          </a:p>
        </p:txBody>
      </p:sp>
      <p:sp>
        <p:nvSpPr>
          <p:cNvPr id="742" name="CustomShape 14"/>
          <p:cNvSpPr/>
          <p:nvPr/>
        </p:nvSpPr>
        <p:spPr>
          <a:xfrm>
            <a:off x="14126760" y="6819480"/>
            <a:ext cx="5321160" cy="1296360"/>
          </a:xfrm>
          <a:prstGeom prst="rect">
            <a:avLst/>
          </a:prstGeom>
          <a:solidFill>
            <a:schemeClr val="accent2">
              <a:lumMod val="20000"/>
              <a:lumOff val="80000"/>
            </a:schemeClr>
          </a:solid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algn="ctr">
              <a:lnSpc>
                <a:spcPts val="1899"/>
              </a:lnSpc>
            </a:pPr>
            <a:endParaRPr lang="en-US" sz="2970" b="0" strike="noStrike" spc="-1">
              <a:latin typeface="Arial"/>
            </a:endParaRPr>
          </a:p>
          <a:p>
            <a:pPr algn="ctr">
              <a:lnSpc>
                <a:spcPts val="1899"/>
              </a:lnSpc>
            </a:pPr>
            <a:r>
              <a:rPr lang="en-US" sz="1400" b="0" strike="noStrike" spc="-1">
                <a:solidFill>
                  <a:srgbClr val="027FB7"/>
                </a:solidFill>
                <a:latin typeface="Calibri"/>
              </a:rPr>
              <a:t>Net Promoter Score constantly helps us understand our customers’ brand loyalty and any rating less than 9 indicates that your experience was unsatisfactory.</a:t>
            </a:r>
            <a:endParaRPr lang="en-US" sz="1400" b="0" strike="noStrike" spc="-1">
              <a:latin typeface="Arial"/>
            </a:endParaRPr>
          </a:p>
          <a:p>
            <a:pPr algn="ctr">
              <a:lnSpc>
                <a:spcPts val="1899"/>
              </a:lnSpc>
            </a:pPr>
            <a:endParaRPr lang="en-US" sz="1400" b="0" strike="noStrike" spc="-1">
              <a:latin typeface="Arial"/>
            </a:endParaRPr>
          </a:p>
        </p:txBody>
      </p:sp>
      <p:sp>
        <p:nvSpPr>
          <p:cNvPr id="743" name="Line 15"/>
          <p:cNvSpPr/>
          <p:nvPr/>
        </p:nvSpPr>
        <p:spPr>
          <a:xfrm>
            <a:off x="1496880" y="8697600"/>
            <a:ext cx="11680200" cy="0"/>
          </a:xfrm>
          <a:prstGeom prst="line">
            <a:avLst/>
          </a:prstGeom>
          <a:ln>
            <a:solidFill>
              <a:srgbClr val="FF9800"/>
            </a:solidFill>
          </a:ln>
        </p:spPr>
        <p:style>
          <a:lnRef idx="1">
            <a:schemeClr val="accent1"/>
          </a:lnRef>
          <a:fillRef idx="0">
            <a:schemeClr val="accent1"/>
          </a:fillRef>
          <a:effectRef idx="0">
            <a:schemeClr val="accent1"/>
          </a:effectRef>
          <a:fontRef idx="minor"/>
        </p:style>
      </p:sp>
      <p:grpSp>
        <p:nvGrpSpPr>
          <p:cNvPr id="744" name="Group 16"/>
          <p:cNvGrpSpPr/>
          <p:nvPr/>
        </p:nvGrpSpPr>
        <p:grpSpPr>
          <a:xfrm>
            <a:off x="12960360" y="7380360"/>
            <a:ext cx="428760" cy="1206720"/>
            <a:chOff x="12960360" y="7380360"/>
            <a:chExt cx="428760" cy="1206720"/>
          </a:xfrm>
        </p:grpSpPr>
        <p:sp>
          <p:nvSpPr>
            <p:cNvPr id="745" name="CustomShape 17"/>
            <p:cNvSpPr/>
            <p:nvPr/>
          </p:nvSpPr>
          <p:spPr>
            <a:xfrm>
              <a:off x="13038840" y="7380360"/>
              <a:ext cx="268920" cy="268920"/>
            </a:xfrm>
            <a:prstGeom prst="ellipse">
              <a:avLst/>
            </a:prstGeom>
            <a:solidFill>
              <a:srgbClr val="66BB6A"/>
            </a:solidFill>
            <a:ln w="0">
              <a:noFill/>
            </a:ln>
          </p:spPr>
          <p:style>
            <a:lnRef idx="0">
              <a:scrgbClr r="0" g="0" b="0"/>
            </a:lnRef>
            <a:fillRef idx="0">
              <a:scrgbClr r="0" g="0" b="0"/>
            </a:fillRef>
            <a:effectRef idx="0">
              <a:scrgbClr r="0" g="0" b="0"/>
            </a:effectRef>
            <a:fontRef idx="minor"/>
          </p:style>
        </p:sp>
        <p:sp>
          <p:nvSpPr>
            <p:cNvPr id="746" name="CustomShape 18"/>
            <p:cNvSpPr/>
            <p:nvPr/>
          </p:nvSpPr>
          <p:spPr>
            <a:xfrm>
              <a:off x="12960360" y="7689600"/>
              <a:ext cx="428760" cy="897480"/>
            </a:xfrm>
            <a:custGeom>
              <a:avLst/>
              <a:gdLst/>
              <a:ahLst/>
              <a:cxnLst/>
              <a:rect l="l" t="t" r="r" b="b"/>
              <a:pathLst>
                <a:path w="398" h="837">
                  <a:moveTo>
                    <a:pt x="398" y="113"/>
                  </a:moveTo>
                  <a:cubicBezTo>
                    <a:pt x="398" y="375"/>
                    <a:pt x="398" y="375"/>
                    <a:pt x="398" y="375"/>
                  </a:cubicBezTo>
                  <a:cubicBezTo>
                    <a:pt x="398" y="392"/>
                    <a:pt x="384" y="405"/>
                    <a:pt x="367" y="405"/>
                  </a:cubicBezTo>
                  <a:cubicBezTo>
                    <a:pt x="350" y="405"/>
                    <a:pt x="337" y="391"/>
                    <a:pt x="337" y="374"/>
                  </a:cubicBezTo>
                  <a:cubicBezTo>
                    <a:pt x="337" y="138"/>
                    <a:pt x="337" y="138"/>
                    <a:pt x="337" y="138"/>
                  </a:cubicBezTo>
                  <a:cubicBezTo>
                    <a:pt x="337" y="137"/>
                    <a:pt x="337" y="136"/>
                    <a:pt x="336" y="135"/>
                  </a:cubicBezTo>
                  <a:cubicBezTo>
                    <a:pt x="321" y="117"/>
                    <a:pt x="321" y="117"/>
                    <a:pt x="321" y="117"/>
                  </a:cubicBezTo>
                  <a:cubicBezTo>
                    <a:pt x="321" y="116"/>
                    <a:pt x="320" y="116"/>
                    <a:pt x="320" y="116"/>
                  </a:cubicBezTo>
                  <a:cubicBezTo>
                    <a:pt x="319" y="115"/>
                    <a:pt x="319" y="115"/>
                    <a:pt x="318" y="115"/>
                  </a:cubicBezTo>
                  <a:cubicBezTo>
                    <a:pt x="315" y="115"/>
                    <a:pt x="313" y="117"/>
                    <a:pt x="313" y="120"/>
                  </a:cubicBezTo>
                  <a:cubicBezTo>
                    <a:pt x="313" y="794"/>
                    <a:pt x="313" y="794"/>
                    <a:pt x="313" y="794"/>
                  </a:cubicBezTo>
                  <a:cubicBezTo>
                    <a:pt x="313" y="806"/>
                    <a:pt x="308" y="817"/>
                    <a:pt x="301" y="825"/>
                  </a:cubicBezTo>
                  <a:cubicBezTo>
                    <a:pt x="293" y="833"/>
                    <a:pt x="282" y="837"/>
                    <a:pt x="270" y="837"/>
                  </a:cubicBezTo>
                  <a:cubicBezTo>
                    <a:pt x="246" y="837"/>
                    <a:pt x="227" y="818"/>
                    <a:pt x="227" y="794"/>
                  </a:cubicBezTo>
                  <a:cubicBezTo>
                    <a:pt x="227" y="500"/>
                    <a:pt x="227" y="500"/>
                    <a:pt x="227" y="500"/>
                  </a:cubicBezTo>
                  <a:cubicBezTo>
                    <a:pt x="227" y="492"/>
                    <a:pt x="223" y="485"/>
                    <a:pt x="218" y="480"/>
                  </a:cubicBezTo>
                  <a:cubicBezTo>
                    <a:pt x="213" y="474"/>
                    <a:pt x="206" y="471"/>
                    <a:pt x="198" y="471"/>
                  </a:cubicBezTo>
                  <a:cubicBezTo>
                    <a:pt x="183" y="471"/>
                    <a:pt x="170" y="484"/>
                    <a:pt x="170" y="500"/>
                  </a:cubicBezTo>
                  <a:cubicBezTo>
                    <a:pt x="170" y="794"/>
                    <a:pt x="170" y="794"/>
                    <a:pt x="170" y="794"/>
                  </a:cubicBezTo>
                  <a:cubicBezTo>
                    <a:pt x="170" y="806"/>
                    <a:pt x="165" y="817"/>
                    <a:pt x="157" y="825"/>
                  </a:cubicBezTo>
                  <a:cubicBezTo>
                    <a:pt x="149" y="833"/>
                    <a:pt x="138" y="837"/>
                    <a:pt x="126" y="837"/>
                  </a:cubicBezTo>
                  <a:cubicBezTo>
                    <a:pt x="118" y="837"/>
                    <a:pt x="109" y="835"/>
                    <a:pt x="102" y="830"/>
                  </a:cubicBezTo>
                  <a:cubicBezTo>
                    <a:pt x="98" y="827"/>
                    <a:pt x="94" y="823"/>
                    <a:pt x="90" y="818"/>
                  </a:cubicBezTo>
                  <a:cubicBezTo>
                    <a:pt x="86" y="811"/>
                    <a:pt x="83" y="803"/>
                    <a:pt x="83" y="794"/>
                  </a:cubicBezTo>
                  <a:cubicBezTo>
                    <a:pt x="83" y="120"/>
                    <a:pt x="83" y="120"/>
                    <a:pt x="83" y="120"/>
                  </a:cubicBezTo>
                  <a:cubicBezTo>
                    <a:pt x="83" y="117"/>
                    <a:pt x="81" y="115"/>
                    <a:pt x="79" y="115"/>
                  </a:cubicBezTo>
                  <a:cubicBezTo>
                    <a:pt x="78" y="115"/>
                    <a:pt x="78" y="115"/>
                    <a:pt x="78" y="115"/>
                  </a:cubicBezTo>
                  <a:cubicBezTo>
                    <a:pt x="76" y="115"/>
                    <a:pt x="75" y="116"/>
                    <a:pt x="74" y="117"/>
                  </a:cubicBezTo>
                  <a:cubicBezTo>
                    <a:pt x="61" y="133"/>
                    <a:pt x="61" y="133"/>
                    <a:pt x="61" y="133"/>
                  </a:cubicBezTo>
                  <a:cubicBezTo>
                    <a:pt x="61" y="133"/>
                    <a:pt x="60" y="135"/>
                    <a:pt x="60" y="136"/>
                  </a:cubicBezTo>
                  <a:cubicBezTo>
                    <a:pt x="60" y="375"/>
                    <a:pt x="60" y="375"/>
                    <a:pt x="60" y="375"/>
                  </a:cubicBezTo>
                  <a:cubicBezTo>
                    <a:pt x="60" y="383"/>
                    <a:pt x="57" y="391"/>
                    <a:pt x="52" y="396"/>
                  </a:cubicBezTo>
                  <a:cubicBezTo>
                    <a:pt x="46" y="402"/>
                    <a:pt x="38" y="405"/>
                    <a:pt x="30" y="405"/>
                  </a:cubicBezTo>
                  <a:cubicBezTo>
                    <a:pt x="23" y="405"/>
                    <a:pt x="16" y="402"/>
                    <a:pt x="10" y="398"/>
                  </a:cubicBezTo>
                  <a:cubicBezTo>
                    <a:pt x="9" y="397"/>
                    <a:pt x="8" y="396"/>
                    <a:pt x="7" y="395"/>
                  </a:cubicBezTo>
                  <a:cubicBezTo>
                    <a:pt x="3" y="389"/>
                    <a:pt x="0" y="382"/>
                    <a:pt x="0" y="375"/>
                  </a:cubicBezTo>
                  <a:cubicBezTo>
                    <a:pt x="0" y="113"/>
                    <a:pt x="0" y="113"/>
                    <a:pt x="0" y="113"/>
                  </a:cubicBezTo>
                  <a:cubicBezTo>
                    <a:pt x="0" y="109"/>
                    <a:pt x="0" y="106"/>
                    <a:pt x="0" y="103"/>
                  </a:cubicBezTo>
                  <a:cubicBezTo>
                    <a:pt x="5" y="45"/>
                    <a:pt x="53" y="0"/>
                    <a:pt x="112" y="0"/>
                  </a:cubicBezTo>
                  <a:cubicBezTo>
                    <a:pt x="285" y="0"/>
                    <a:pt x="285" y="0"/>
                    <a:pt x="285" y="0"/>
                  </a:cubicBezTo>
                  <a:cubicBezTo>
                    <a:pt x="311" y="0"/>
                    <a:pt x="335" y="9"/>
                    <a:pt x="354" y="24"/>
                  </a:cubicBezTo>
                  <a:cubicBezTo>
                    <a:pt x="362" y="30"/>
                    <a:pt x="369" y="37"/>
                    <a:pt x="375" y="45"/>
                  </a:cubicBezTo>
                  <a:cubicBezTo>
                    <a:pt x="389" y="63"/>
                    <a:pt x="398" y="87"/>
                    <a:pt x="398" y="113"/>
                  </a:cubicBezTo>
                  <a:close/>
                </a:path>
              </a:pathLst>
            </a:custGeom>
            <a:solidFill>
              <a:srgbClr val="66BB6A"/>
            </a:solidFill>
            <a:ln w="0">
              <a:noFill/>
            </a:ln>
          </p:spPr>
          <p:style>
            <a:lnRef idx="0">
              <a:scrgbClr r="0" g="0" b="0"/>
            </a:lnRef>
            <a:fillRef idx="0">
              <a:scrgbClr r="0" g="0" b="0"/>
            </a:fillRef>
            <a:effectRef idx="0">
              <a:scrgbClr r="0" g="0" b="0"/>
            </a:effectRef>
            <a:fontRef idx="minor"/>
          </p:style>
        </p:sp>
      </p:grpSp>
      <p:grpSp>
        <p:nvGrpSpPr>
          <p:cNvPr id="747" name="Group 19"/>
          <p:cNvGrpSpPr/>
          <p:nvPr/>
        </p:nvGrpSpPr>
        <p:grpSpPr>
          <a:xfrm>
            <a:off x="1293480" y="7380360"/>
            <a:ext cx="428760" cy="1206720"/>
            <a:chOff x="1293480" y="7380360"/>
            <a:chExt cx="428760" cy="1206720"/>
          </a:xfrm>
        </p:grpSpPr>
        <p:sp>
          <p:nvSpPr>
            <p:cNvPr id="748" name="CustomShape 20"/>
            <p:cNvSpPr/>
            <p:nvPr/>
          </p:nvSpPr>
          <p:spPr>
            <a:xfrm>
              <a:off x="1371960" y="7380360"/>
              <a:ext cx="268920" cy="268920"/>
            </a:xfrm>
            <a:prstGeom prst="ellipse">
              <a:avLst/>
            </a:prstGeom>
            <a:solidFill>
              <a:schemeClr val="accent6">
                <a:lumMod val="75000"/>
              </a:schemeClr>
            </a:solidFill>
            <a:ln w="0">
              <a:noFill/>
            </a:ln>
          </p:spPr>
          <p:style>
            <a:lnRef idx="0">
              <a:scrgbClr r="0" g="0" b="0"/>
            </a:lnRef>
            <a:fillRef idx="0">
              <a:scrgbClr r="0" g="0" b="0"/>
            </a:fillRef>
            <a:effectRef idx="0">
              <a:scrgbClr r="0" g="0" b="0"/>
            </a:effectRef>
            <a:fontRef idx="minor"/>
          </p:style>
        </p:sp>
        <p:sp>
          <p:nvSpPr>
            <p:cNvPr id="749" name="CustomShape 21"/>
            <p:cNvSpPr/>
            <p:nvPr/>
          </p:nvSpPr>
          <p:spPr>
            <a:xfrm>
              <a:off x="1293480" y="7689600"/>
              <a:ext cx="428760" cy="897480"/>
            </a:xfrm>
            <a:custGeom>
              <a:avLst/>
              <a:gdLst/>
              <a:ahLst/>
              <a:cxnLst/>
              <a:rect l="l" t="t" r="r" b="b"/>
              <a:pathLst>
                <a:path w="398" h="837">
                  <a:moveTo>
                    <a:pt x="398" y="113"/>
                  </a:moveTo>
                  <a:cubicBezTo>
                    <a:pt x="398" y="375"/>
                    <a:pt x="398" y="375"/>
                    <a:pt x="398" y="375"/>
                  </a:cubicBezTo>
                  <a:cubicBezTo>
                    <a:pt x="398" y="392"/>
                    <a:pt x="384" y="405"/>
                    <a:pt x="367" y="405"/>
                  </a:cubicBezTo>
                  <a:cubicBezTo>
                    <a:pt x="350" y="405"/>
                    <a:pt x="337" y="391"/>
                    <a:pt x="337" y="374"/>
                  </a:cubicBezTo>
                  <a:cubicBezTo>
                    <a:pt x="337" y="138"/>
                    <a:pt x="337" y="138"/>
                    <a:pt x="337" y="138"/>
                  </a:cubicBezTo>
                  <a:cubicBezTo>
                    <a:pt x="337" y="137"/>
                    <a:pt x="337" y="136"/>
                    <a:pt x="336" y="135"/>
                  </a:cubicBezTo>
                  <a:cubicBezTo>
                    <a:pt x="321" y="117"/>
                    <a:pt x="321" y="117"/>
                    <a:pt x="321" y="117"/>
                  </a:cubicBezTo>
                  <a:cubicBezTo>
                    <a:pt x="321" y="116"/>
                    <a:pt x="320" y="116"/>
                    <a:pt x="320" y="116"/>
                  </a:cubicBezTo>
                  <a:cubicBezTo>
                    <a:pt x="319" y="115"/>
                    <a:pt x="319" y="115"/>
                    <a:pt x="318" y="115"/>
                  </a:cubicBezTo>
                  <a:cubicBezTo>
                    <a:pt x="315" y="115"/>
                    <a:pt x="313" y="117"/>
                    <a:pt x="313" y="120"/>
                  </a:cubicBezTo>
                  <a:cubicBezTo>
                    <a:pt x="313" y="794"/>
                    <a:pt x="313" y="794"/>
                    <a:pt x="313" y="794"/>
                  </a:cubicBezTo>
                  <a:cubicBezTo>
                    <a:pt x="313" y="806"/>
                    <a:pt x="308" y="817"/>
                    <a:pt x="301" y="825"/>
                  </a:cubicBezTo>
                  <a:cubicBezTo>
                    <a:pt x="293" y="833"/>
                    <a:pt x="282" y="837"/>
                    <a:pt x="270" y="837"/>
                  </a:cubicBezTo>
                  <a:cubicBezTo>
                    <a:pt x="246" y="837"/>
                    <a:pt x="227" y="818"/>
                    <a:pt x="227" y="794"/>
                  </a:cubicBezTo>
                  <a:cubicBezTo>
                    <a:pt x="227" y="500"/>
                    <a:pt x="227" y="500"/>
                    <a:pt x="227" y="500"/>
                  </a:cubicBezTo>
                  <a:cubicBezTo>
                    <a:pt x="227" y="492"/>
                    <a:pt x="223" y="485"/>
                    <a:pt x="218" y="480"/>
                  </a:cubicBezTo>
                  <a:cubicBezTo>
                    <a:pt x="213" y="474"/>
                    <a:pt x="206" y="471"/>
                    <a:pt x="198" y="471"/>
                  </a:cubicBezTo>
                  <a:cubicBezTo>
                    <a:pt x="183" y="471"/>
                    <a:pt x="170" y="484"/>
                    <a:pt x="170" y="500"/>
                  </a:cubicBezTo>
                  <a:cubicBezTo>
                    <a:pt x="170" y="794"/>
                    <a:pt x="170" y="794"/>
                    <a:pt x="170" y="794"/>
                  </a:cubicBezTo>
                  <a:cubicBezTo>
                    <a:pt x="170" y="806"/>
                    <a:pt x="165" y="817"/>
                    <a:pt x="157" y="825"/>
                  </a:cubicBezTo>
                  <a:cubicBezTo>
                    <a:pt x="149" y="833"/>
                    <a:pt x="138" y="837"/>
                    <a:pt x="126" y="837"/>
                  </a:cubicBezTo>
                  <a:cubicBezTo>
                    <a:pt x="118" y="837"/>
                    <a:pt x="109" y="835"/>
                    <a:pt x="102" y="830"/>
                  </a:cubicBezTo>
                  <a:cubicBezTo>
                    <a:pt x="98" y="827"/>
                    <a:pt x="94" y="823"/>
                    <a:pt x="90" y="818"/>
                  </a:cubicBezTo>
                  <a:cubicBezTo>
                    <a:pt x="86" y="811"/>
                    <a:pt x="83" y="803"/>
                    <a:pt x="83" y="794"/>
                  </a:cubicBezTo>
                  <a:cubicBezTo>
                    <a:pt x="83" y="120"/>
                    <a:pt x="83" y="120"/>
                    <a:pt x="83" y="120"/>
                  </a:cubicBezTo>
                  <a:cubicBezTo>
                    <a:pt x="83" y="117"/>
                    <a:pt x="81" y="115"/>
                    <a:pt x="79" y="115"/>
                  </a:cubicBezTo>
                  <a:cubicBezTo>
                    <a:pt x="78" y="115"/>
                    <a:pt x="78" y="115"/>
                    <a:pt x="78" y="115"/>
                  </a:cubicBezTo>
                  <a:cubicBezTo>
                    <a:pt x="76" y="115"/>
                    <a:pt x="75" y="116"/>
                    <a:pt x="74" y="117"/>
                  </a:cubicBezTo>
                  <a:cubicBezTo>
                    <a:pt x="61" y="133"/>
                    <a:pt x="61" y="133"/>
                    <a:pt x="61" y="133"/>
                  </a:cubicBezTo>
                  <a:cubicBezTo>
                    <a:pt x="61" y="133"/>
                    <a:pt x="60" y="135"/>
                    <a:pt x="60" y="136"/>
                  </a:cubicBezTo>
                  <a:cubicBezTo>
                    <a:pt x="60" y="375"/>
                    <a:pt x="60" y="375"/>
                    <a:pt x="60" y="375"/>
                  </a:cubicBezTo>
                  <a:cubicBezTo>
                    <a:pt x="60" y="383"/>
                    <a:pt x="57" y="391"/>
                    <a:pt x="52" y="396"/>
                  </a:cubicBezTo>
                  <a:cubicBezTo>
                    <a:pt x="46" y="402"/>
                    <a:pt x="38" y="405"/>
                    <a:pt x="30" y="405"/>
                  </a:cubicBezTo>
                  <a:cubicBezTo>
                    <a:pt x="23" y="405"/>
                    <a:pt x="16" y="402"/>
                    <a:pt x="10" y="398"/>
                  </a:cubicBezTo>
                  <a:cubicBezTo>
                    <a:pt x="9" y="397"/>
                    <a:pt x="8" y="396"/>
                    <a:pt x="7" y="395"/>
                  </a:cubicBezTo>
                  <a:cubicBezTo>
                    <a:pt x="3" y="389"/>
                    <a:pt x="0" y="382"/>
                    <a:pt x="0" y="375"/>
                  </a:cubicBezTo>
                  <a:cubicBezTo>
                    <a:pt x="0" y="113"/>
                    <a:pt x="0" y="113"/>
                    <a:pt x="0" y="113"/>
                  </a:cubicBezTo>
                  <a:cubicBezTo>
                    <a:pt x="0" y="109"/>
                    <a:pt x="0" y="106"/>
                    <a:pt x="0" y="103"/>
                  </a:cubicBezTo>
                  <a:cubicBezTo>
                    <a:pt x="5" y="45"/>
                    <a:pt x="53" y="0"/>
                    <a:pt x="112" y="0"/>
                  </a:cubicBezTo>
                  <a:cubicBezTo>
                    <a:pt x="285" y="0"/>
                    <a:pt x="285" y="0"/>
                    <a:pt x="285" y="0"/>
                  </a:cubicBezTo>
                  <a:cubicBezTo>
                    <a:pt x="311" y="0"/>
                    <a:pt x="335" y="9"/>
                    <a:pt x="354" y="24"/>
                  </a:cubicBezTo>
                  <a:cubicBezTo>
                    <a:pt x="362" y="30"/>
                    <a:pt x="369" y="37"/>
                    <a:pt x="375" y="45"/>
                  </a:cubicBezTo>
                  <a:cubicBezTo>
                    <a:pt x="389" y="63"/>
                    <a:pt x="398" y="87"/>
                    <a:pt x="398" y="113"/>
                  </a:cubicBezTo>
                  <a:close/>
                </a:path>
              </a:pathLst>
            </a:custGeom>
            <a:solidFill>
              <a:schemeClr val="accent6">
                <a:lumMod val="75000"/>
              </a:schemeClr>
            </a:solidFill>
            <a:ln w="0">
              <a:noFill/>
            </a:ln>
          </p:spPr>
          <p:style>
            <a:lnRef idx="0">
              <a:scrgbClr r="0" g="0" b="0"/>
            </a:lnRef>
            <a:fillRef idx="0">
              <a:scrgbClr r="0" g="0" b="0"/>
            </a:fillRef>
            <a:effectRef idx="0">
              <a:scrgbClr r="0" g="0" b="0"/>
            </a:effectRef>
            <a:fontRef idx="minor"/>
          </p:style>
        </p:sp>
      </p:grpSp>
      <p:grpSp>
        <p:nvGrpSpPr>
          <p:cNvPr id="750" name="Group 22"/>
          <p:cNvGrpSpPr/>
          <p:nvPr/>
        </p:nvGrpSpPr>
        <p:grpSpPr>
          <a:xfrm>
            <a:off x="11793240" y="7380360"/>
            <a:ext cx="428760" cy="1206720"/>
            <a:chOff x="11793240" y="7380360"/>
            <a:chExt cx="428760" cy="1206720"/>
          </a:xfrm>
        </p:grpSpPr>
        <p:sp>
          <p:nvSpPr>
            <p:cNvPr id="751" name="CustomShape 23"/>
            <p:cNvSpPr/>
            <p:nvPr/>
          </p:nvSpPr>
          <p:spPr>
            <a:xfrm>
              <a:off x="11872080" y="7380360"/>
              <a:ext cx="268920" cy="268920"/>
            </a:xfrm>
            <a:prstGeom prst="ellipse">
              <a:avLst/>
            </a:prstGeom>
            <a:solidFill>
              <a:srgbClr val="66BB6A"/>
            </a:solidFill>
            <a:ln w="0">
              <a:noFill/>
            </a:ln>
          </p:spPr>
          <p:style>
            <a:lnRef idx="0">
              <a:scrgbClr r="0" g="0" b="0"/>
            </a:lnRef>
            <a:fillRef idx="0">
              <a:scrgbClr r="0" g="0" b="0"/>
            </a:fillRef>
            <a:effectRef idx="0">
              <a:scrgbClr r="0" g="0" b="0"/>
            </a:effectRef>
            <a:fontRef idx="minor"/>
          </p:style>
        </p:sp>
        <p:sp>
          <p:nvSpPr>
            <p:cNvPr id="752" name="CustomShape 24"/>
            <p:cNvSpPr/>
            <p:nvPr/>
          </p:nvSpPr>
          <p:spPr>
            <a:xfrm>
              <a:off x="11793240" y="7689600"/>
              <a:ext cx="428760" cy="897480"/>
            </a:xfrm>
            <a:custGeom>
              <a:avLst/>
              <a:gdLst/>
              <a:ahLst/>
              <a:cxnLst/>
              <a:rect l="l" t="t" r="r" b="b"/>
              <a:pathLst>
                <a:path w="398" h="837">
                  <a:moveTo>
                    <a:pt x="398" y="113"/>
                  </a:moveTo>
                  <a:cubicBezTo>
                    <a:pt x="398" y="375"/>
                    <a:pt x="398" y="375"/>
                    <a:pt x="398" y="375"/>
                  </a:cubicBezTo>
                  <a:cubicBezTo>
                    <a:pt x="398" y="392"/>
                    <a:pt x="384" y="405"/>
                    <a:pt x="367" y="405"/>
                  </a:cubicBezTo>
                  <a:cubicBezTo>
                    <a:pt x="350" y="405"/>
                    <a:pt x="337" y="391"/>
                    <a:pt x="337" y="374"/>
                  </a:cubicBezTo>
                  <a:cubicBezTo>
                    <a:pt x="337" y="138"/>
                    <a:pt x="337" y="138"/>
                    <a:pt x="337" y="138"/>
                  </a:cubicBezTo>
                  <a:cubicBezTo>
                    <a:pt x="337" y="137"/>
                    <a:pt x="337" y="136"/>
                    <a:pt x="336" y="135"/>
                  </a:cubicBezTo>
                  <a:cubicBezTo>
                    <a:pt x="321" y="117"/>
                    <a:pt x="321" y="117"/>
                    <a:pt x="321" y="117"/>
                  </a:cubicBezTo>
                  <a:cubicBezTo>
                    <a:pt x="321" y="116"/>
                    <a:pt x="320" y="116"/>
                    <a:pt x="320" y="116"/>
                  </a:cubicBezTo>
                  <a:cubicBezTo>
                    <a:pt x="319" y="115"/>
                    <a:pt x="319" y="115"/>
                    <a:pt x="318" y="115"/>
                  </a:cubicBezTo>
                  <a:cubicBezTo>
                    <a:pt x="315" y="115"/>
                    <a:pt x="313" y="117"/>
                    <a:pt x="313" y="120"/>
                  </a:cubicBezTo>
                  <a:cubicBezTo>
                    <a:pt x="313" y="794"/>
                    <a:pt x="313" y="794"/>
                    <a:pt x="313" y="794"/>
                  </a:cubicBezTo>
                  <a:cubicBezTo>
                    <a:pt x="313" y="806"/>
                    <a:pt x="308" y="817"/>
                    <a:pt x="301" y="825"/>
                  </a:cubicBezTo>
                  <a:cubicBezTo>
                    <a:pt x="293" y="833"/>
                    <a:pt x="282" y="837"/>
                    <a:pt x="270" y="837"/>
                  </a:cubicBezTo>
                  <a:cubicBezTo>
                    <a:pt x="246" y="837"/>
                    <a:pt x="227" y="818"/>
                    <a:pt x="227" y="794"/>
                  </a:cubicBezTo>
                  <a:cubicBezTo>
                    <a:pt x="227" y="500"/>
                    <a:pt x="227" y="500"/>
                    <a:pt x="227" y="500"/>
                  </a:cubicBezTo>
                  <a:cubicBezTo>
                    <a:pt x="227" y="492"/>
                    <a:pt x="223" y="485"/>
                    <a:pt x="218" y="480"/>
                  </a:cubicBezTo>
                  <a:cubicBezTo>
                    <a:pt x="213" y="474"/>
                    <a:pt x="206" y="471"/>
                    <a:pt x="198" y="471"/>
                  </a:cubicBezTo>
                  <a:cubicBezTo>
                    <a:pt x="183" y="471"/>
                    <a:pt x="170" y="484"/>
                    <a:pt x="170" y="500"/>
                  </a:cubicBezTo>
                  <a:cubicBezTo>
                    <a:pt x="170" y="794"/>
                    <a:pt x="170" y="794"/>
                    <a:pt x="170" y="794"/>
                  </a:cubicBezTo>
                  <a:cubicBezTo>
                    <a:pt x="170" y="806"/>
                    <a:pt x="165" y="817"/>
                    <a:pt x="157" y="825"/>
                  </a:cubicBezTo>
                  <a:cubicBezTo>
                    <a:pt x="149" y="833"/>
                    <a:pt x="138" y="837"/>
                    <a:pt x="126" y="837"/>
                  </a:cubicBezTo>
                  <a:cubicBezTo>
                    <a:pt x="118" y="837"/>
                    <a:pt x="109" y="835"/>
                    <a:pt x="102" y="830"/>
                  </a:cubicBezTo>
                  <a:cubicBezTo>
                    <a:pt x="98" y="827"/>
                    <a:pt x="94" y="823"/>
                    <a:pt x="90" y="818"/>
                  </a:cubicBezTo>
                  <a:cubicBezTo>
                    <a:pt x="86" y="811"/>
                    <a:pt x="83" y="803"/>
                    <a:pt x="83" y="794"/>
                  </a:cubicBezTo>
                  <a:cubicBezTo>
                    <a:pt x="83" y="120"/>
                    <a:pt x="83" y="120"/>
                    <a:pt x="83" y="120"/>
                  </a:cubicBezTo>
                  <a:cubicBezTo>
                    <a:pt x="83" y="117"/>
                    <a:pt x="81" y="115"/>
                    <a:pt x="79" y="115"/>
                  </a:cubicBezTo>
                  <a:cubicBezTo>
                    <a:pt x="78" y="115"/>
                    <a:pt x="78" y="115"/>
                    <a:pt x="78" y="115"/>
                  </a:cubicBezTo>
                  <a:cubicBezTo>
                    <a:pt x="76" y="115"/>
                    <a:pt x="75" y="116"/>
                    <a:pt x="74" y="117"/>
                  </a:cubicBezTo>
                  <a:cubicBezTo>
                    <a:pt x="61" y="133"/>
                    <a:pt x="61" y="133"/>
                    <a:pt x="61" y="133"/>
                  </a:cubicBezTo>
                  <a:cubicBezTo>
                    <a:pt x="61" y="133"/>
                    <a:pt x="60" y="135"/>
                    <a:pt x="60" y="136"/>
                  </a:cubicBezTo>
                  <a:cubicBezTo>
                    <a:pt x="60" y="375"/>
                    <a:pt x="60" y="375"/>
                    <a:pt x="60" y="375"/>
                  </a:cubicBezTo>
                  <a:cubicBezTo>
                    <a:pt x="60" y="383"/>
                    <a:pt x="57" y="391"/>
                    <a:pt x="52" y="396"/>
                  </a:cubicBezTo>
                  <a:cubicBezTo>
                    <a:pt x="46" y="402"/>
                    <a:pt x="38" y="405"/>
                    <a:pt x="30" y="405"/>
                  </a:cubicBezTo>
                  <a:cubicBezTo>
                    <a:pt x="23" y="405"/>
                    <a:pt x="16" y="402"/>
                    <a:pt x="10" y="398"/>
                  </a:cubicBezTo>
                  <a:cubicBezTo>
                    <a:pt x="9" y="397"/>
                    <a:pt x="8" y="396"/>
                    <a:pt x="7" y="395"/>
                  </a:cubicBezTo>
                  <a:cubicBezTo>
                    <a:pt x="3" y="389"/>
                    <a:pt x="0" y="382"/>
                    <a:pt x="0" y="375"/>
                  </a:cubicBezTo>
                  <a:cubicBezTo>
                    <a:pt x="0" y="113"/>
                    <a:pt x="0" y="113"/>
                    <a:pt x="0" y="113"/>
                  </a:cubicBezTo>
                  <a:cubicBezTo>
                    <a:pt x="0" y="109"/>
                    <a:pt x="0" y="106"/>
                    <a:pt x="0" y="103"/>
                  </a:cubicBezTo>
                  <a:cubicBezTo>
                    <a:pt x="5" y="45"/>
                    <a:pt x="53" y="0"/>
                    <a:pt x="112" y="0"/>
                  </a:cubicBezTo>
                  <a:cubicBezTo>
                    <a:pt x="285" y="0"/>
                    <a:pt x="285" y="0"/>
                    <a:pt x="285" y="0"/>
                  </a:cubicBezTo>
                  <a:cubicBezTo>
                    <a:pt x="311" y="0"/>
                    <a:pt x="335" y="9"/>
                    <a:pt x="354" y="24"/>
                  </a:cubicBezTo>
                  <a:cubicBezTo>
                    <a:pt x="362" y="30"/>
                    <a:pt x="369" y="37"/>
                    <a:pt x="375" y="45"/>
                  </a:cubicBezTo>
                  <a:cubicBezTo>
                    <a:pt x="389" y="63"/>
                    <a:pt x="398" y="87"/>
                    <a:pt x="398" y="113"/>
                  </a:cubicBezTo>
                  <a:close/>
                </a:path>
              </a:pathLst>
            </a:custGeom>
            <a:solidFill>
              <a:srgbClr val="66BB6A"/>
            </a:solidFill>
            <a:ln w="0">
              <a:noFill/>
            </a:ln>
          </p:spPr>
          <p:style>
            <a:lnRef idx="0">
              <a:scrgbClr r="0" g="0" b="0"/>
            </a:lnRef>
            <a:fillRef idx="0">
              <a:scrgbClr r="0" g="0" b="0"/>
            </a:fillRef>
            <a:effectRef idx="0">
              <a:scrgbClr r="0" g="0" b="0"/>
            </a:effectRef>
            <a:fontRef idx="minor"/>
          </p:style>
        </p:sp>
      </p:grpSp>
      <p:grpSp>
        <p:nvGrpSpPr>
          <p:cNvPr id="753" name="Group 25"/>
          <p:cNvGrpSpPr/>
          <p:nvPr/>
        </p:nvGrpSpPr>
        <p:grpSpPr>
          <a:xfrm>
            <a:off x="3627000" y="7380360"/>
            <a:ext cx="428760" cy="1206720"/>
            <a:chOff x="3627000" y="7380360"/>
            <a:chExt cx="428760" cy="1206720"/>
          </a:xfrm>
        </p:grpSpPr>
        <p:sp>
          <p:nvSpPr>
            <p:cNvPr id="754" name="CustomShape 26"/>
            <p:cNvSpPr/>
            <p:nvPr/>
          </p:nvSpPr>
          <p:spPr>
            <a:xfrm>
              <a:off x="3705480" y="7380360"/>
              <a:ext cx="268920" cy="268920"/>
            </a:xfrm>
            <a:prstGeom prst="ellipse">
              <a:avLst/>
            </a:prstGeom>
            <a:solidFill>
              <a:schemeClr val="accent6">
                <a:lumMod val="75000"/>
              </a:schemeClr>
            </a:solidFill>
            <a:ln w="0">
              <a:noFill/>
            </a:ln>
          </p:spPr>
          <p:style>
            <a:lnRef idx="0">
              <a:scrgbClr r="0" g="0" b="0"/>
            </a:lnRef>
            <a:fillRef idx="0">
              <a:scrgbClr r="0" g="0" b="0"/>
            </a:fillRef>
            <a:effectRef idx="0">
              <a:scrgbClr r="0" g="0" b="0"/>
            </a:effectRef>
            <a:fontRef idx="minor"/>
          </p:style>
        </p:sp>
        <p:sp>
          <p:nvSpPr>
            <p:cNvPr id="755" name="CustomShape 27"/>
            <p:cNvSpPr/>
            <p:nvPr/>
          </p:nvSpPr>
          <p:spPr>
            <a:xfrm>
              <a:off x="3627000" y="7689600"/>
              <a:ext cx="428760" cy="897480"/>
            </a:xfrm>
            <a:custGeom>
              <a:avLst/>
              <a:gdLst/>
              <a:ahLst/>
              <a:cxnLst/>
              <a:rect l="l" t="t" r="r" b="b"/>
              <a:pathLst>
                <a:path w="398" h="837">
                  <a:moveTo>
                    <a:pt x="398" y="113"/>
                  </a:moveTo>
                  <a:cubicBezTo>
                    <a:pt x="398" y="375"/>
                    <a:pt x="398" y="375"/>
                    <a:pt x="398" y="375"/>
                  </a:cubicBezTo>
                  <a:cubicBezTo>
                    <a:pt x="398" y="392"/>
                    <a:pt x="384" y="405"/>
                    <a:pt x="367" y="405"/>
                  </a:cubicBezTo>
                  <a:cubicBezTo>
                    <a:pt x="350" y="405"/>
                    <a:pt x="337" y="391"/>
                    <a:pt x="337" y="374"/>
                  </a:cubicBezTo>
                  <a:cubicBezTo>
                    <a:pt x="337" y="138"/>
                    <a:pt x="337" y="138"/>
                    <a:pt x="337" y="138"/>
                  </a:cubicBezTo>
                  <a:cubicBezTo>
                    <a:pt x="337" y="137"/>
                    <a:pt x="337" y="136"/>
                    <a:pt x="336" y="135"/>
                  </a:cubicBezTo>
                  <a:cubicBezTo>
                    <a:pt x="321" y="117"/>
                    <a:pt x="321" y="117"/>
                    <a:pt x="321" y="117"/>
                  </a:cubicBezTo>
                  <a:cubicBezTo>
                    <a:pt x="321" y="116"/>
                    <a:pt x="320" y="116"/>
                    <a:pt x="320" y="116"/>
                  </a:cubicBezTo>
                  <a:cubicBezTo>
                    <a:pt x="319" y="115"/>
                    <a:pt x="319" y="115"/>
                    <a:pt x="318" y="115"/>
                  </a:cubicBezTo>
                  <a:cubicBezTo>
                    <a:pt x="315" y="115"/>
                    <a:pt x="313" y="117"/>
                    <a:pt x="313" y="120"/>
                  </a:cubicBezTo>
                  <a:cubicBezTo>
                    <a:pt x="313" y="794"/>
                    <a:pt x="313" y="794"/>
                    <a:pt x="313" y="794"/>
                  </a:cubicBezTo>
                  <a:cubicBezTo>
                    <a:pt x="313" y="806"/>
                    <a:pt x="308" y="817"/>
                    <a:pt x="301" y="825"/>
                  </a:cubicBezTo>
                  <a:cubicBezTo>
                    <a:pt x="293" y="833"/>
                    <a:pt x="282" y="837"/>
                    <a:pt x="270" y="837"/>
                  </a:cubicBezTo>
                  <a:cubicBezTo>
                    <a:pt x="246" y="837"/>
                    <a:pt x="227" y="818"/>
                    <a:pt x="227" y="794"/>
                  </a:cubicBezTo>
                  <a:cubicBezTo>
                    <a:pt x="227" y="500"/>
                    <a:pt x="227" y="500"/>
                    <a:pt x="227" y="500"/>
                  </a:cubicBezTo>
                  <a:cubicBezTo>
                    <a:pt x="227" y="492"/>
                    <a:pt x="223" y="485"/>
                    <a:pt x="218" y="480"/>
                  </a:cubicBezTo>
                  <a:cubicBezTo>
                    <a:pt x="213" y="474"/>
                    <a:pt x="206" y="471"/>
                    <a:pt x="198" y="471"/>
                  </a:cubicBezTo>
                  <a:cubicBezTo>
                    <a:pt x="183" y="471"/>
                    <a:pt x="170" y="484"/>
                    <a:pt x="170" y="500"/>
                  </a:cubicBezTo>
                  <a:cubicBezTo>
                    <a:pt x="170" y="794"/>
                    <a:pt x="170" y="794"/>
                    <a:pt x="170" y="794"/>
                  </a:cubicBezTo>
                  <a:cubicBezTo>
                    <a:pt x="170" y="806"/>
                    <a:pt x="165" y="817"/>
                    <a:pt x="157" y="825"/>
                  </a:cubicBezTo>
                  <a:cubicBezTo>
                    <a:pt x="149" y="833"/>
                    <a:pt x="138" y="837"/>
                    <a:pt x="126" y="837"/>
                  </a:cubicBezTo>
                  <a:cubicBezTo>
                    <a:pt x="118" y="837"/>
                    <a:pt x="109" y="835"/>
                    <a:pt x="102" y="830"/>
                  </a:cubicBezTo>
                  <a:cubicBezTo>
                    <a:pt x="98" y="827"/>
                    <a:pt x="94" y="823"/>
                    <a:pt x="90" y="818"/>
                  </a:cubicBezTo>
                  <a:cubicBezTo>
                    <a:pt x="86" y="811"/>
                    <a:pt x="83" y="803"/>
                    <a:pt x="83" y="794"/>
                  </a:cubicBezTo>
                  <a:cubicBezTo>
                    <a:pt x="83" y="120"/>
                    <a:pt x="83" y="120"/>
                    <a:pt x="83" y="120"/>
                  </a:cubicBezTo>
                  <a:cubicBezTo>
                    <a:pt x="83" y="117"/>
                    <a:pt x="81" y="115"/>
                    <a:pt x="79" y="115"/>
                  </a:cubicBezTo>
                  <a:cubicBezTo>
                    <a:pt x="78" y="115"/>
                    <a:pt x="78" y="115"/>
                    <a:pt x="78" y="115"/>
                  </a:cubicBezTo>
                  <a:cubicBezTo>
                    <a:pt x="76" y="115"/>
                    <a:pt x="75" y="116"/>
                    <a:pt x="74" y="117"/>
                  </a:cubicBezTo>
                  <a:cubicBezTo>
                    <a:pt x="61" y="133"/>
                    <a:pt x="61" y="133"/>
                    <a:pt x="61" y="133"/>
                  </a:cubicBezTo>
                  <a:cubicBezTo>
                    <a:pt x="61" y="133"/>
                    <a:pt x="60" y="135"/>
                    <a:pt x="60" y="136"/>
                  </a:cubicBezTo>
                  <a:cubicBezTo>
                    <a:pt x="60" y="375"/>
                    <a:pt x="60" y="375"/>
                    <a:pt x="60" y="375"/>
                  </a:cubicBezTo>
                  <a:cubicBezTo>
                    <a:pt x="60" y="383"/>
                    <a:pt x="57" y="391"/>
                    <a:pt x="52" y="396"/>
                  </a:cubicBezTo>
                  <a:cubicBezTo>
                    <a:pt x="46" y="402"/>
                    <a:pt x="38" y="405"/>
                    <a:pt x="30" y="405"/>
                  </a:cubicBezTo>
                  <a:cubicBezTo>
                    <a:pt x="23" y="405"/>
                    <a:pt x="16" y="402"/>
                    <a:pt x="10" y="398"/>
                  </a:cubicBezTo>
                  <a:cubicBezTo>
                    <a:pt x="9" y="397"/>
                    <a:pt x="8" y="396"/>
                    <a:pt x="7" y="395"/>
                  </a:cubicBezTo>
                  <a:cubicBezTo>
                    <a:pt x="3" y="389"/>
                    <a:pt x="0" y="382"/>
                    <a:pt x="0" y="375"/>
                  </a:cubicBezTo>
                  <a:cubicBezTo>
                    <a:pt x="0" y="113"/>
                    <a:pt x="0" y="113"/>
                    <a:pt x="0" y="113"/>
                  </a:cubicBezTo>
                  <a:cubicBezTo>
                    <a:pt x="0" y="109"/>
                    <a:pt x="0" y="106"/>
                    <a:pt x="0" y="103"/>
                  </a:cubicBezTo>
                  <a:cubicBezTo>
                    <a:pt x="5" y="45"/>
                    <a:pt x="53" y="0"/>
                    <a:pt x="112" y="0"/>
                  </a:cubicBezTo>
                  <a:cubicBezTo>
                    <a:pt x="285" y="0"/>
                    <a:pt x="285" y="0"/>
                    <a:pt x="285" y="0"/>
                  </a:cubicBezTo>
                  <a:cubicBezTo>
                    <a:pt x="311" y="0"/>
                    <a:pt x="335" y="9"/>
                    <a:pt x="354" y="24"/>
                  </a:cubicBezTo>
                  <a:cubicBezTo>
                    <a:pt x="362" y="30"/>
                    <a:pt x="369" y="37"/>
                    <a:pt x="375" y="45"/>
                  </a:cubicBezTo>
                  <a:cubicBezTo>
                    <a:pt x="389" y="63"/>
                    <a:pt x="398" y="87"/>
                    <a:pt x="398" y="113"/>
                  </a:cubicBezTo>
                  <a:close/>
                </a:path>
              </a:pathLst>
            </a:custGeom>
            <a:solidFill>
              <a:schemeClr val="accent6">
                <a:lumMod val="75000"/>
              </a:schemeClr>
            </a:solidFill>
            <a:ln w="0">
              <a:noFill/>
            </a:ln>
          </p:spPr>
          <p:style>
            <a:lnRef idx="0">
              <a:scrgbClr r="0" g="0" b="0"/>
            </a:lnRef>
            <a:fillRef idx="0">
              <a:scrgbClr r="0" g="0" b="0"/>
            </a:fillRef>
            <a:effectRef idx="0">
              <a:scrgbClr r="0" g="0" b="0"/>
            </a:effectRef>
            <a:fontRef idx="minor"/>
          </p:style>
        </p:sp>
      </p:grpSp>
      <p:grpSp>
        <p:nvGrpSpPr>
          <p:cNvPr id="756" name="Group 28"/>
          <p:cNvGrpSpPr/>
          <p:nvPr/>
        </p:nvGrpSpPr>
        <p:grpSpPr>
          <a:xfrm>
            <a:off x="4793400" y="7380360"/>
            <a:ext cx="428760" cy="1206720"/>
            <a:chOff x="4793400" y="7380360"/>
            <a:chExt cx="428760" cy="1206720"/>
          </a:xfrm>
        </p:grpSpPr>
        <p:sp>
          <p:nvSpPr>
            <p:cNvPr id="757" name="CustomShape 29"/>
            <p:cNvSpPr/>
            <p:nvPr/>
          </p:nvSpPr>
          <p:spPr>
            <a:xfrm>
              <a:off x="4871880" y="7380360"/>
              <a:ext cx="268920" cy="268920"/>
            </a:xfrm>
            <a:prstGeom prst="ellipse">
              <a:avLst/>
            </a:prstGeom>
            <a:solidFill>
              <a:schemeClr val="accent6">
                <a:lumMod val="75000"/>
              </a:schemeClr>
            </a:solidFill>
            <a:ln w="0">
              <a:noFill/>
            </a:ln>
          </p:spPr>
          <p:style>
            <a:lnRef idx="0">
              <a:scrgbClr r="0" g="0" b="0"/>
            </a:lnRef>
            <a:fillRef idx="0">
              <a:scrgbClr r="0" g="0" b="0"/>
            </a:fillRef>
            <a:effectRef idx="0">
              <a:scrgbClr r="0" g="0" b="0"/>
            </a:effectRef>
            <a:fontRef idx="minor"/>
          </p:style>
        </p:sp>
        <p:sp>
          <p:nvSpPr>
            <p:cNvPr id="758" name="CustomShape 30"/>
            <p:cNvSpPr/>
            <p:nvPr/>
          </p:nvSpPr>
          <p:spPr>
            <a:xfrm>
              <a:off x="4793400" y="7689600"/>
              <a:ext cx="428760" cy="897480"/>
            </a:xfrm>
            <a:custGeom>
              <a:avLst/>
              <a:gdLst/>
              <a:ahLst/>
              <a:cxnLst/>
              <a:rect l="l" t="t" r="r" b="b"/>
              <a:pathLst>
                <a:path w="398" h="837">
                  <a:moveTo>
                    <a:pt x="398" y="113"/>
                  </a:moveTo>
                  <a:cubicBezTo>
                    <a:pt x="398" y="375"/>
                    <a:pt x="398" y="375"/>
                    <a:pt x="398" y="375"/>
                  </a:cubicBezTo>
                  <a:cubicBezTo>
                    <a:pt x="398" y="392"/>
                    <a:pt x="384" y="405"/>
                    <a:pt x="367" y="405"/>
                  </a:cubicBezTo>
                  <a:cubicBezTo>
                    <a:pt x="350" y="405"/>
                    <a:pt x="337" y="391"/>
                    <a:pt x="337" y="374"/>
                  </a:cubicBezTo>
                  <a:cubicBezTo>
                    <a:pt x="337" y="138"/>
                    <a:pt x="337" y="138"/>
                    <a:pt x="337" y="138"/>
                  </a:cubicBezTo>
                  <a:cubicBezTo>
                    <a:pt x="337" y="137"/>
                    <a:pt x="337" y="136"/>
                    <a:pt x="336" y="135"/>
                  </a:cubicBezTo>
                  <a:cubicBezTo>
                    <a:pt x="321" y="117"/>
                    <a:pt x="321" y="117"/>
                    <a:pt x="321" y="117"/>
                  </a:cubicBezTo>
                  <a:cubicBezTo>
                    <a:pt x="321" y="116"/>
                    <a:pt x="320" y="116"/>
                    <a:pt x="320" y="116"/>
                  </a:cubicBezTo>
                  <a:cubicBezTo>
                    <a:pt x="319" y="115"/>
                    <a:pt x="319" y="115"/>
                    <a:pt x="318" y="115"/>
                  </a:cubicBezTo>
                  <a:cubicBezTo>
                    <a:pt x="315" y="115"/>
                    <a:pt x="313" y="117"/>
                    <a:pt x="313" y="120"/>
                  </a:cubicBezTo>
                  <a:cubicBezTo>
                    <a:pt x="313" y="794"/>
                    <a:pt x="313" y="794"/>
                    <a:pt x="313" y="794"/>
                  </a:cubicBezTo>
                  <a:cubicBezTo>
                    <a:pt x="313" y="806"/>
                    <a:pt x="308" y="817"/>
                    <a:pt x="301" y="825"/>
                  </a:cubicBezTo>
                  <a:cubicBezTo>
                    <a:pt x="293" y="833"/>
                    <a:pt x="282" y="837"/>
                    <a:pt x="270" y="837"/>
                  </a:cubicBezTo>
                  <a:cubicBezTo>
                    <a:pt x="246" y="837"/>
                    <a:pt x="227" y="818"/>
                    <a:pt x="227" y="794"/>
                  </a:cubicBezTo>
                  <a:cubicBezTo>
                    <a:pt x="227" y="500"/>
                    <a:pt x="227" y="500"/>
                    <a:pt x="227" y="500"/>
                  </a:cubicBezTo>
                  <a:cubicBezTo>
                    <a:pt x="227" y="492"/>
                    <a:pt x="223" y="485"/>
                    <a:pt x="218" y="480"/>
                  </a:cubicBezTo>
                  <a:cubicBezTo>
                    <a:pt x="213" y="474"/>
                    <a:pt x="206" y="471"/>
                    <a:pt x="198" y="471"/>
                  </a:cubicBezTo>
                  <a:cubicBezTo>
                    <a:pt x="183" y="471"/>
                    <a:pt x="170" y="484"/>
                    <a:pt x="170" y="500"/>
                  </a:cubicBezTo>
                  <a:cubicBezTo>
                    <a:pt x="170" y="794"/>
                    <a:pt x="170" y="794"/>
                    <a:pt x="170" y="794"/>
                  </a:cubicBezTo>
                  <a:cubicBezTo>
                    <a:pt x="170" y="806"/>
                    <a:pt x="165" y="817"/>
                    <a:pt x="157" y="825"/>
                  </a:cubicBezTo>
                  <a:cubicBezTo>
                    <a:pt x="149" y="833"/>
                    <a:pt x="138" y="837"/>
                    <a:pt x="126" y="837"/>
                  </a:cubicBezTo>
                  <a:cubicBezTo>
                    <a:pt x="118" y="837"/>
                    <a:pt x="109" y="835"/>
                    <a:pt x="102" y="830"/>
                  </a:cubicBezTo>
                  <a:cubicBezTo>
                    <a:pt x="98" y="827"/>
                    <a:pt x="94" y="823"/>
                    <a:pt x="90" y="818"/>
                  </a:cubicBezTo>
                  <a:cubicBezTo>
                    <a:pt x="86" y="811"/>
                    <a:pt x="83" y="803"/>
                    <a:pt x="83" y="794"/>
                  </a:cubicBezTo>
                  <a:cubicBezTo>
                    <a:pt x="83" y="120"/>
                    <a:pt x="83" y="120"/>
                    <a:pt x="83" y="120"/>
                  </a:cubicBezTo>
                  <a:cubicBezTo>
                    <a:pt x="83" y="117"/>
                    <a:pt x="81" y="115"/>
                    <a:pt x="79" y="115"/>
                  </a:cubicBezTo>
                  <a:cubicBezTo>
                    <a:pt x="78" y="115"/>
                    <a:pt x="78" y="115"/>
                    <a:pt x="78" y="115"/>
                  </a:cubicBezTo>
                  <a:cubicBezTo>
                    <a:pt x="76" y="115"/>
                    <a:pt x="75" y="116"/>
                    <a:pt x="74" y="117"/>
                  </a:cubicBezTo>
                  <a:cubicBezTo>
                    <a:pt x="61" y="133"/>
                    <a:pt x="61" y="133"/>
                    <a:pt x="61" y="133"/>
                  </a:cubicBezTo>
                  <a:cubicBezTo>
                    <a:pt x="61" y="133"/>
                    <a:pt x="60" y="135"/>
                    <a:pt x="60" y="136"/>
                  </a:cubicBezTo>
                  <a:cubicBezTo>
                    <a:pt x="60" y="375"/>
                    <a:pt x="60" y="375"/>
                    <a:pt x="60" y="375"/>
                  </a:cubicBezTo>
                  <a:cubicBezTo>
                    <a:pt x="60" y="383"/>
                    <a:pt x="57" y="391"/>
                    <a:pt x="52" y="396"/>
                  </a:cubicBezTo>
                  <a:cubicBezTo>
                    <a:pt x="46" y="402"/>
                    <a:pt x="38" y="405"/>
                    <a:pt x="30" y="405"/>
                  </a:cubicBezTo>
                  <a:cubicBezTo>
                    <a:pt x="23" y="405"/>
                    <a:pt x="16" y="402"/>
                    <a:pt x="10" y="398"/>
                  </a:cubicBezTo>
                  <a:cubicBezTo>
                    <a:pt x="9" y="397"/>
                    <a:pt x="8" y="396"/>
                    <a:pt x="7" y="395"/>
                  </a:cubicBezTo>
                  <a:cubicBezTo>
                    <a:pt x="3" y="389"/>
                    <a:pt x="0" y="382"/>
                    <a:pt x="0" y="375"/>
                  </a:cubicBezTo>
                  <a:cubicBezTo>
                    <a:pt x="0" y="113"/>
                    <a:pt x="0" y="113"/>
                    <a:pt x="0" y="113"/>
                  </a:cubicBezTo>
                  <a:cubicBezTo>
                    <a:pt x="0" y="109"/>
                    <a:pt x="0" y="106"/>
                    <a:pt x="0" y="103"/>
                  </a:cubicBezTo>
                  <a:cubicBezTo>
                    <a:pt x="5" y="45"/>
                    <a:pt x="53" y="0"/>
                    <a:pt x="112" y="0"/>
                  </a:cubicBezTo>
                  <a:cubicBezTo>
                    <a:pt x="285" y="0"/>
                    <a:pt x="285" y="0"/>
                    <a:pt x="285" y="0"/>
                  </a:cubicBezTo>
                  <a:cubicBezTo>
                    <a:pt x="311" y="0"/>
                    <a:pt x="335" y="9"/>
                    <a:pt x="354" y="24"/>
                  </a:cubicBezTo>
                  <a:cubicBezTo>
                    <a:pt x="362" y="30"/>
                    <a:pt x="369" y="37"/>
                    <a:pt x="375" y="45"/>
                  </a:cubicBezTo>
                  <a:cubicBezTo>
                    <a:pt x="389" y="63"/>
                    <a:pt x="398" y="87"/>
                    <a:pt x="398" y="113"/>
                  </a:cubicBezTo>
                  <a:close/>
                </a:path>
              </a:pathLst>
            </a:custGeom>
            <a:solidFill>
              <a:schemeClr val="accent6">
                <a:lumMod val="75000"/>
              </a:schemeClr>
            </a:solidFill>
            <a:ln w="0">
              <a:noFill/>
            </a:ln>
          </p:spPr>
          <p:style>
            <a:lnRef idx="0">
              <a:scrgbClr r="0" g="0" b="0"/>
            </a:lnRef>
            <a:fillRef idx="0">
              <a:scrgbClr r="0" g="0" b="0"/>
            </a:fillRef>
            <a:effectRef idx="0">
              <a:scrgbClr r="0" g="0" b="0"/>
            </a:effectRef>
            <a:fontRef idx="minor"/>
          </p:style>
        </p:sp>
      </p:grpSp>
      <p:grpSp>
        <p:nvGrpSpPr>
          <p:cNvPr id="759" name="Group 31"/>
          <p:cNvGrpSpPr/>
          <p:nvPr/>
        </p:nvGrpSpPr>
        <p:grpSpPr>
          <a:xfrm>
            <a:off x="5959800" y="7380360"/>
            <a:ext cx="428760" cy="1206720"/>
            <a:chOff x="5959800" y="7380360"/>
            <a:chExt cx="428760" cy="1206720"/>
          </a:xfrm>
        </p:grpSpPr>
        <p:sp>
          <p:nvSpPr>
            <p:cNvPr id="760" name="CustomShape 32"/>
            <p:cNvSpPr/>
            <p:nvPr/>
          </p:nvSpPr>
          <p:spPr>
            <a:xfrm>
              <a:off x="6038640" y="7380360"/>
              <a:ext cx="268920" cy="268920"/>
            </a:xfrm>
            <a:prstGeom prst="ellipse">
              <a:avLst/>
            </a:prstGeom>
            <a:solidFill>
              <a:schemeClr val="accent6">
                <a:lumMod val="75000"/>
              </a:schemeClr>
            </a:solidFill>
            <a:ln w="0">
              <a:noFill/>
            </a:ln>
          </p:spPr>
          <p:style>
            <a:lnRef idx="0">
              <a:scrgbClr r="0" g="0" b="0"/>
            </a:lnRef>
            <a:fillRef idx="0">
              <a:scrgbClr r="0" g="0" b="0"/>
            </a:fillRef>
            <a:effectRef idx="0">
              <a:scrgbClr r="0" g="0" b="0"/>
            </a:effectRef>
            <a:fontRef idx="minor"/>
          </p:style>
        </p:sp>
        <p:sp>
          <p:nvSpPr>
            <p:cNvPr id="761" name="CustomShape 33"/>
            <p:cNvSpPr/>
            <p:nvPr/>
          </p:nvSpPr>
          <p:spPr>
            <a:xfrm>
              <a:off x="5959800" y="7689600"/>
              <a:ext cx="428760" cy="897480"/>
            </a:xfrm>
            <a:custGeom>
              <a:avLst/>
              <a:gdLst/>
              <a:ahLst/>
              <a:cxnLst/>
              <a:rect l="l" t="t" r="r" b="b"/>
              <a:pathLst>
                <a:path w="398" h="837">
                  <a:moveTo>
                    <a:pt x="398" y="113"/>
                  </a:moveTo>
                  <a:cubicBezTo>
                    <a:pt x="398" y="375"/>
                    <a:pt x="398" y="375"/>
                    <a:pt x="398" y="375"/>
                  </a:cubicBezTo>
                  <a:cubicBezTo>
                    <a:pt x="398" y="392"/>
                    <a:pt x="384" y="405"/>
                    <a:pt x="367" y="405"/>
                  </a:cubicBezTo>
                  <a:cubicBezTo>
                    <a:pt x="350" y="405"/>
                    <a:pt x="337" y="391"/>
                    <a:pt x="337" y="374"/>
                  </a:cubicBezTo>
                  <a:cubicBezTo>
                    <a:pt x="337" y="138"/>
                    <a:pt x="337" y="138"/>
                    <a:pt x="337" y="138"/>
                  </a:cubicBezTo>
                  <a:cubicBezTo>
                    <a:pt x="337" y="137"/>
                    <a:pt x="337" y="136"/>
                    <a:pt x="336" y="135"/>
                  </a:cubicBezTo>
                  <a:cubicBezTo>
                    <a:pt x="321" y="117"/>
                    <a:pt x="321" y="117"/>
                    <a:pt x="321" y="117"/>
                  </a:cubicBezTo>
                  <a:cubicBezTo>
                    <a:pt x="321" y="116"/>
                    <a:pt x="320" y="116"/>
                    <a:pt x="320" y="116"/>
                  </a:cubicBezTo>
                  <a:cubicBezTo>
                    <a:pt x="319" y="115"/>
                    <a:pt x="319" y="115"/>
                    <a:pt x="318" y="115"/>
                  </a:cubicBezTo>
                  <a:cubicBezTo>
                    <a:pt x="315" y="115"/>
                    <a:pt x="313" y="117"/>
                    <a:pt x="313" y="120"/>
                  </a:cubicBezTo>
                  <a:cubicBezTo>
                    <a:pt x="313" y="794"/>
                    <a:pt x="313" y="794"/>
                    <a:pt x="313" y="794"/>
                  </a:cubicBezTo>
                  <a:cubicBezTo>
                    <a:pt x="313" y="806"/>
                    <a:pt x="308" y="817"/>
                    <a:pt x="301" y="825"/>
                  </a:cubicBezTo>
                  <a:cubicBezTo>
                    <a:pt x="293" y="833"/>
                    <a:pt x="282" y="837"/>
                    <a:pt x="270" y="837"/>
                  </a:cubicBezTo>
                  <a:cubicBezTo>
                    <a:pt x="246" y="837"/>
                    <a:pt x="227" y="818"/>
                    <a:pt x="227" y="794"/>
                  </a:cubicBezTo>
                  <a:cubicBezTo>
                    <a:pt x="227" y="500"/>
                    <a:pt x="227" y="500"/>
                    <a:pt x="227" y="500"/>
                  </a:cubicBezTo>
                  <a:cubicBezTo>
                    <a:pt x="227" y="492"/>
                    <a:pt x="223" y="485"/>
                    <a:pt x="218" y="480"/>
                  </a:cubicBezTo>
                  <a:cubicBezTo>
                    <a:pt x="213" y="474"/>
                    <a:pt x="206" y="471"/>
                    <a:pt x="198" y="471"/>
                  </a:cubicBezTo>
                  <a:cubicBezTo>
                    <a:pt x="183" y="471"/>
                    <a:pt x="170" y="484"/>
                    <a:pt x="170" y="500"/>
                  </a:cubicBezTo>
                  <a:cubicBezTo>
                    <a:pt x="170" y="794"/>
                    <a:pt x="170" y="794"/>
                    <a:pt x="170" y="794"/>
                  </a:cubicBezTo>
                  <a:cubicBezTo>
                    <a:pt x="170" y="806"/>
                    <a:pt x="165" y="817"/>
                    <a:pt x="157" y="825"/>
                  </a:cubicBezTo>
                  <a:cubicBezTo>
                    <a:pt x="149" y="833"/>
                    <a:pt x="138" y="837"/>
                    <a:pt x="126" y="837"/>
                  </a:cubicBezTo>
                  <a:cubicBezTo>
                    <a:pt x="118" y="837"/>
                    <a:pt x="109" y="835"/>
                    <a:pt x="102" y="830"/>
                  </a:cubicBezTo>
                  <a:cubicBezTo>
                    <a:pt x="98" y="827"/>
                    <a:pt x="94" y="823"/>
                    <a:pt x="90" y="818"/>
                  </a:cubicBezTo>
                  <a:cubicBezTo>
                    <a:pt x="86" y="811"/>
                    <a:pt x="83" y="803"/>
                    <a:pt x="83" y="794"/>
                  </a:cubicBezTo>
                  <a:cubicBezTo>
                    <a:pt x="83" y="120"/>
                    <a:pt x="83" y="120"/>
                    <a:pt x="83" y="120"/>
                  </a:cubicBezTo>
                  <a:cubicBezTo>
                    <a:pt x="83" y="117"/>
                    <a:pt x="81" y="115"/>
                    <a:pt x="79" y="115"/>
                  </a:cubicBezTo>
                  <a:cubicBezTo>
                    <a:pt x="78" y="115"/>
                    <a:pt x="78" y="115"/>
                    <a:pt x="78" y="115"/>
                  </a:cubicBezTo>
                  <a:cubicBezTo>
                    <a:pt x="76" y="115"/>
                    <a:pt x="75" y="116"/>
                    <a:pt x="74" y="117"/>
                  </a:cubicBezTo>
                  <a:cubicBezTo>
                    <a:pt x="61" y="133"/>
                    <a:pt x="61" y="133"/>
                    <a:pt x="61" y="133"/>
                  </a:cubicBezTo>
                  <a:cubicBezTo>
                    <a:pt x="61" y="133"/>
                    <a:pt x="60" y="135"/>
                    <a:pt x="60" y="136"/>
                  </a:cubicBezTo>
                  <a:cubicBezTo>
                    <a:pt x="60" y="375"/>
                    <a:pt x="60" y="375"/>
                    <a:pt x="60" y="375"/>
                  </a:cubicBezTo>
                  <a:cubicBezTo>
                    <a:pt x="60" y="383"/>
                    <a:pt x="57" y="391"/>
                    <a:pt x="52" y="396"/>
                  </a:cubicBezTo>
                  <a:cubicBezTo>
                    <a:pt x="46" y="402"/>
                    <a:pt x="38" y="405"/>
                    <a:pt x="30" y="405"/>
                  </a:cubicBezTo>
                  <a:cubicBezTo>
                    <a:pt x="23" y="405"/>
                    <a:pt x="16" y="402"/>
                    <a:pt x="10" y="398"/>
                  </a:cubicBezTo>
                  <a:cubicBezTo>
                    <a:pt x="9" y="397"/>
                    <a:pt x="8" y="396"/>
                    <a:pt x="7" y="395"/>
                  </a:cubicBezTo>
                  <a:cubicBezTo>
                    <a:pt x="3" y="389"/>
                    <a:pt x="0" y="382"/>
                    <a:pt x="0" y="375"/>
                  </a:cubicBezTo>
                  <a:cubicBezTo>
                    <a:pt x="0" y="113"/>
                    <a:pt x="0" y="113"/>
                    <a:pt x="0" y="113"/>
                  </a:cubicBezTo>
                  <a:cubicBezTo>
                    <a:pt x="0" y="109"/>
                    <a:pt x="0" y="106"/>
                    <a:pt x="0" y="103"/>
                  </a:cubicBezTo>
                  <a:cubicBezTo>
                    <a:pt x="5" y="45"/>
                    <a:pt x="53" y="0"/>
                    <a:pt x="112" y="0"/>
                  </a:cubicBezTo>
                  <a:cubicBezTo>
                    <a:pt x="285" y="0"/>
                    <a:pt x="285" y="0"/>
                    <a:pt x="285" y="0"/>
                  </a:cubicBezTo>
                  <a:cubicBezTo>
                    <a:pt x="311" y="0"/>
                    <a:pt x="335" y="9"/>
                    <a:pt x="354" y="24"/>
                  </a:cubicBezTo>
                  <a:cubicBezTo>
                    <a:pt x="362" y="30"/>
                    <a:pt x="369" y="37"/>
                    <a:pt x="375" y="45"/>
                  </a:cubicBezTo>
                  <a:cubicBezTo>
                    <a:pt x="389" y="63"/>
                    <a:pt x="398" y="87"/>
                    <a:pt x="398" y="113"/>
                  </a:cubicBezTo>
                  <a:close/>
                </a:path>
              </a:pathLst>
            </a:custGeom>
            <a:solidFill>
              <a:schemeClr val="accent6">
                <a:lumMod val="75000"/>
              </a:schemeClr>
            </a:solidFill>
            <a:ln w="0">
              <a:noFill/>
            </a:ln>
          </p:spPr>
          <p:style>
            <a:lnRef idx="0">
              <a:scrgbClr r="0" g="0" b="0"/>
            </a:lnRef>
            <a:fillRef idx="0">
              <a:scrgbClr r="0" g="0" b="0"/>
            </a:fillRef>
            <a:effectRef idx="0">
              <a:scrgbClr r="0" g="0" b="0"/>
            </a:effectRef>
            <a:fontRef idx="minor"/>
          </p:style>
        </p:sp>
      </p:grpSp>
      <p:grpSp>
        <p:nvGrpSpPr>
          <p:cNvPr id="762" name="Group 34"/>
          <p:cNvGrpSpPr/>
          <p:nvPr/>
        </p:nvGrpSpPr>
        <p:grpSpPr>
          <a:xfrm>
            <a:off x="7126920" y="7380360"/>
            <a:ext cx="428760" cy="1206720"/>
            <a:chOff x="7126920" y="7380360"/>
            <a:chExt cx="428760" cy="1206720"/>
          </a:xfrm>
        </p:grpSpPr>
        <p:sp>
          <p:nvSpPr>
            <p:cNvPr id="763" name="CustomShape 35"/>
            <p:cNvSpPr/>
            <p:nvPr/>
          </p:nvSpPr>
          <p:spPr>
            <a:xfrm>
              <a:off x="7205400" y="7380360"/>
              <a:ext cx="268920" cy="268920"/>
            </a:xfrm>
            <a:prstGeom prst="ellipse">
              <a:avLst/>
            </a:prstGeom>
            <a:solidFill>
              <a:schemeClr val="accent6">
                <a:lumMod val="75000"/>
              </a:schemeClr>
            </a:solidFill>
            <a:ln w="0">
              <a:noFill/>
            </a:ln>
          </p:spPr>
          <p:style>
            <a:lnRef idx="0">
              <a:scrgbClr r="0" g="0" b="0"/>
            </a:lnRef>
            <a:fillRef idx="0">
              <a:scrgbClr r="0" g="0" b="0"/>
            </a:fillRef>
            <a:effectRef idx="0">
              <a:scrgbClr r="0" g="0" b="0"/>
            </a:effectRef>
            <a:fontRef idx="minor"/>
          </p:style>
        </p:sp>
        <p:sp>
          <p:nvSpPr>
            <p:cNvPr id="764" name="CustomShape 36"/>
            <p:cNvSpPr/>
            <p:nvPr/>
          </p:nvSpPr>
          <p:spPr>
            <a:xfrm>
              <a:off x="7126920" y="7689600"/>
              <a:ext cx="428760" cy="897480"/>
            </a:xfrm>
            <a:custGeom>
              <a:avLst/>
              <a:gdLst/>
              <a:ahLst/>
              <a:cxnLst/>
              <a:rect l="l" t="t" r="r" b="b"/>
              <a:pathLst>
                <a:path w="398" h="837">
                  <a:moveTo>
                    <a:pt x="398" y="113"/>
                  </a:moveTo>
                  <a:cubicBezTo>
                    <a:pt x="398" y="375"/>
                    <a:pt x="398" y="375"/>
                    <a:pt x="398" y="375"/>
                  </a:cubicBezTo>
                  <a:cubicBezTo>
                    <a:pt x="398" y="392"/>
                    <a:pt x="384" y="405"/>
                    <a:pt x="367" y="405"/>
                  </a:cubicBezTo>
                  <a:cubicBezTo>
                    <a:pt x="350" y="405"/>
                    <a:pt x="337" y="391"/>
                    <a:pt x="337" y="374"/>
                  </a:cubicBezTo>
                  <a:cubicBezTo>
                    <a:pt x="337" y="138"/>
                    <a:pt x="337" y="138"/>
                    <a:pt x="337" y="138"/>
                  </a:cubicBezTo>
                  <a:cubicBezTo>
                    <a:pt x="337" y="137"/>
                    <a:pt x="337" y="136"/>
                    <a:pt x="336" y="135"/>
                  </a:cubicBezTo>
                  <a:cubicBezTo>
                    <a:pt x="321" y="117"/>
                    <a:pt x="321" y="117"/>
                    <a:pt x="321" y="117"/>
                  </a:cubicBezTo>
                  <a:cubicBezTo>
                    <a:pt x="321" y="116"/>
                    <a:pt x="320" y="116"/>
                    <a:pt x="320" y="116"/>
                  </a:cubicBezTo>
                  <a:cubicBezTo>
                    <a:pt x="319" y="115"/>
                    <a:pt x="319" y="115"/>
                    <a:pt x="318" y="115"/>
                  </a:cubicBezTo>
                  <a:cubicBezTo>
                    <a:pt x="315" y="115"/>
                    <a:pt x="313" y="117"/>
                    <a:pt x="313" y="120"/>
                  </a:cubicBezTo>
                  <a:cubicBezTo>
                    <a:pt x="313" y="794"/>
                    <a:pt x="313" y="794"/>
                    <a:pt x="313" y="794"/>
                  </a:cubicBezTo>
                  <a:cubicBezTo>
                    <a:pt x="313" y="806"/>
                    <a:pt x="308" y="817"/>
                    <a:pt x="301" y="825"/>
                  </a:cubicBezTo>
                  <a:cubicBezTo>
                    <a:pt x="293" y="833"/>
                    <a:pt x="282" y="837"/>
                    <a:pt x="270" y="837"/>
                  </a:cubicBezTo>
                  <a:cubicBezTo>
                    <a:pt x="246" y="837"/>
                    <a:pt x="227" y="818"/>
                    <a:pt x="227" y="794"/>
                  </a:cubicBezTo>
                  <a:cubicBezTo>
                    <a:pt x="227" y="500"/>
                    <a:pt x="227" y="500"/>
                    <a:pt x="227" y="500"/>
                  </a:cubicBezTo>
                  <a:cubicBezTo>
                    <a:pt x="227" y="492"/>
                    <a:pt x="223" y="485"/>
                    <a:pt x="218" y="480"/>
                  </a:cubicBezTo>
                  <a:cubicBezTo>
                    <a:pt x="213" y="474"/>
                    <a:pt x="206" y="471"/>
                    <a:pt x="198" y="471"/>
                  </a:cubicBezTo>
                  <a:cubicBezTo>
                    <a:pt x="183" y="471"/>
                    <a:pt x="170" y="484"/>
                    <a:pt x="170" y="500"/>
                  </a:cubicBezTo>
                  <a:cubicBezTo>
                    <a:pt x="170" y="794"/>
                    <a:pt x="170" y="794"/>
                    <a:pt x="170" y="794"/>
                  </a:cubicBezTo>
                  <a:cubicBezTo>
                    <a:pt x="170" y="806"/>
                    <a:pt x="165" y="817"/>
                    <a:pt x="157" y="825"/>
                  </a:cubicBezTo>
                  <a:cubicBezTo>
                    <a:pt x="149" y="833"/>
                    <a:pt x="138" y="837"/>
                    <a:pt x="126" y="837"/>
                  </a:cubicBezTo>
                  <a:cubicBezTo>
                    <a:pt x="118" y="837"/>
                    <a:pt x="109" y="835"/>
                    <a:pt x="102" y="830"/>
                  </a:cubicBezTo>
                  <a:cubicBezTo>
                    <a:pt x="98" y="827"/>
                    <a:pt x="94" y="823"/>
                    <a:pt x="90" y="818"/>
                  </a:cubicBezTo>
                  <a:cubicBezTo>
                    <a:pt x="86" y="811"/>
                    <a:pt x="83" y="803"/>
                    <a:pt x="83" y="794"/>
                  </a:cubicBezTo>
                  <a:cubicBezTo>
                    <a:pt x="83" y="120"/>
                    <a:pt x="83" y="120"/>
                    <a:pt x="83" y="120"/>
                  </a:cubicBezTo>
                  <a:cubicBezTo>
                    <a:pt x="83" y="117"/>
                    <a:pt x="81" y="115"/>
                    <a:pt x="79" y="115"/>
                  </a:cubicBezTo>
                  <a:cubicBezTo>
                    <a:pt x="78" y="115"/>
                    <a:pt x="78" y="115"/>
                    <a:pt x="78" y="115"/>
                  </a:cubicBezTo>
                  <a:cubicBezTo>
                    <a:pt x="76" y="115"/>
                    <a:pt x="75" y="116"/>
                    <a:pt x="74" y="117"/>
                  </a:cubicBezTo>
                  <a:cubicBezTo>
                    <a:pt x="61" y="133"/>
                    <a:pt x="61" y="133"/>
                    <a:pt x="61" y="133"/>
                  </a:cubicBezTo>
                  <a:cubicBezTo>
                    <a:pt x="61" y="133"/>
                    <a:pt x="60" y="135"/>
                    <a:pt x="60" y="136"/>
                  </a:cubicBezTo>
                  <a:cubicBezTo>
                    <a:pt x="60" y="375"/>
                    <a:pt x="60" y="375"/>
                    <a:pt x="60" y="375"/>
                  </a:cubicBezTo>
                  <a:cubicBezTo>
                    <a:pt x="60" y="383"/>
                    <a:pt x="57" y="391"/>
                    <a:pt x="52" y="396"/>
                  </a:cubicBezTo>
                  <a:cubicBezTo>
                    <a:pt x="46" y="402"/>
                    <a:pt x="38" y="405"/>
                    <a:pt x="30" y="405"/>
                  </a:cubicBezTo>
                  <a:cubicBezTo>
                    <a:pt x="23" y="405"/>
                    <a:pt x="16" y="402"/>
                    <a:pt x="10" y="398"/>
                  </a:cubicBezTo>
                  <a:cubicBezTo>
                    <a:pt x="9" y="397"/>
                    <a:pt x="8" y="396"/>
                    <a:pt x="7" y="395"/>
                  </a:cubicBezTo>
                  <a:cubicBezTo>
                    <a:pt x="3" y="389"/>
                    <a:pt x="0" y="382"/>
                    <a:pt x="0" y="375"/>
                  </a:cubicBezTo>
                  <a:cubicBezTo>
                    <a:pt x="0" y="113"/>
                    <a:pt x="0" y="113"/>
                    <a:pt x="0" y="113"/>
                  </a:cubicBezTo>
                  <a:cubicBezTo>
                    <a:pt x="0" y="109"/>
                    <a:pt x="0" y="106"/>
                    <a:pt x="0" y="103"/>
                  </a:cubicBezTo>
                  <a:cubicBezTo>
                    <a:pt x="5" y="45"/>
                    <a:pt x="53" y="0"/>
                    <a:pt x="112" y="0"/>
                  </a:cubicBezTo>
                  <a:cubicBezTo>
                    <a:pt x="285" y="0"/>
                    <a:pt x="285" y="0"/>
                    <a:pt x="285" y="0"/>
                  </a:cubicBezTo>
                  <a:cubicBezTo>
                    <a:pt x="311" y="0"/>
                    <a:pt x="335" y="9"/>
                    <a:pt x="354" y="24"/>
                  </a:cubicBezTo>
                  <a:cubicBezTo>
                    <a:pt x="362" y="30"/>
                    <a:pt x="369" y="37"/>
                    <a:pt x="375" y="45"/>
                  </a:cubicBezTo>
                  <a:cubicBezTo>
                    <a:pt x="389" y="63"/>
                    <a:pt x="398" y="87"/>
                    <a:pt x="398" y="113"/>
                  </a:cubicBezTo>
                  <a:close/>
                </a:path>
              </a:pathLst>
            </a:custGeom>
            <a:solidFill>
              <a:schemeClr val="accent6">
                <a:lumMod val="75000"/>
              </a:schemeClr>
            </a:solidFill>
            <a:ln w="0">
              <a:noFill/>
            </a:ln>
          </p:spPr>
          <p:style>
            <a:lnRef idx="0">
              <a:scrgbClr r="0" g="0" b="0"/>
            </a:lnRef>
            <a:fillRef idx="0">
              <a:scrgbClr r="0" g="0" b="0"/>
            </a:fillRef>
            <a:effectRef idx="0">
              <a:scrgbClr r="0" g="0" b="0"/>
            </a:effectRef>
            <a:fontRef idx="minor"/>
          </p:style>
        </p:sp>
      </p:grpSp>
      <p:grpSp>
        <p:nvGrpSpPr>
          <p:cNvPr id="765" name="Group 37"/>
          <p:cNvGrpSpPr/>
          <p:nvPr/>
        </p:nvGrpSpPr>
        <p:grpSpPr>
          <a:xfrm>
            <a:off x="8293320" y="7380360"/>
            <a:ext cx="428760" cy="1206720"/>
            <a:chOff x="8293320" y="7380360"/>
            <a:chExt cx="428760" cy="1206720"/>
          </a:xfrm>
        </p:grpSpPr>
        <p:sp>
          <p:nvSpPr>
            <p:cNvPr id="766" name="CustomShape 38"/>
            <p:cNvSpPr/>
            <p:nvPr/>
          </p:nvSpPr>
          <p:spPr>
            <a:xfrm>
              <a:off x="8372160" y="7380360"/>
              <a:ext cx="268920" cy="268920"/>
            </a:xfrm>
            <a:prstGeom prst="ellipse">
              <a:avLst/>
            </a:prstGeom>
            <a:solidFill>
              <a:schemeClr val="accent6">
                <a:lumMod val="75000"/>
              </a:schemeClr>
            </a:solidFill>
            <a:ln w="0">
              <a:noFill/>
            </a:ln>
          </p:spPr>
          <p:style>
            <a:lnRef idx="0">
              <a:scrgbClr r="0" g="0" b="0"/>
            </a:lnRef>
            <a:fillRef idx="0">
              <a:scrgbClr r="0" g="0" b="0"/>
            </a:fillRef>
            <a:effectRef idx="0">
              <a:scrgbClr r="0" g="0" b="0"/>
            </a:effectRef>
            <a:fontRef idx="minor"/>
          </p:style>
        </p:sp>
        <p:sp>
          <p:nvSpPr>
            <p:cNvPr id="767" name="CustomShape 39"/>
            <p:cNvSpPr/>
            <p:nvPr/>
          </p:nvSpPr>
          <p:spPr>
            <a:xfrm>
              <a:off x="8293320" y="7689600"/>
              <a:ext cx="428760" cy="897480"/>
            </a:xfrm>
            <a:custGeom>
              <a:avLst/>
              <a:gdLst/>
              <a:ahLst/>
              <a:cxnLst/>
              <a:rect l="l" t="t" r="r" b="b"/>
              <a:pathLst>
                <a:path w="398" h="837">
                  <a:moveTo>
                    <a:pt x="398" y="113"/>
                  </a:moveTo>
                  <a:cubicBezTo>
                    <a:pt x="398" y="375"/>
                    <a:pt x="398" y="375"/>
                    <a:pt x="398" y="375"/>
                  </a:cubicBezTo>
                  <a:cubicBezTo>
                    <a:pt x="398" y="392"/>
                    <a:pt x="384" y="405"/>
                    <a:pt x="367" y="405"/>
                  </a:cubicBezTo>
                  <a:cubicBezTo>
                    <a:pt x="350" y="405"/>
                    <a:pt x="337" y="391"/>
                    <a:pt x="337" y="374"/>
                  </a:cubicBezTo>
                  <a:cubicBezTo>
                    <a:pt x="337" y="138"/>
                    <a:pt x="337" y="138"/>
                    <a:pt x="337" y="138"/>
                  </a:cubicBezTo>
                  <a:cubicBezTo>
                    <a:pt x="337" y="137"/>
                    <a:pt x="337" y="136"/>
                    <a:pt x="336" y="135"/>
                  </a:cubicBezTo>
                  <a:cubicBezTo>
                    <a:pt x="321" y="117"/>
                    <a:pt x="321" y="117"/>
                    <a:pt x="321" y="117"/>
                  </a:cubicBezTo>
                  <a:cubicBezTo>
                    <a:pt x="321" y="116"/>
                    <a:pt x="320" y="116"/>
                    <a:pt x="320" y="116"/>
                  </a:cubicBezTo>
                  <a:cubicBezTo>
                    <a:pt x="319" y="115"/>
                    <a:pt x="319" y="115"/>
                    <a:pt x="318" y="115"/>
                  </a:cubicBezTo>
                  <a:cubicBezTo>
                    <a:pt x="315" y="115"/>
                    <a:pt x="313" y="117"/>
                    <a:pt x="313" y="120"/>
                  </a:cubicBezTo>
                  <a:cubicBezTo>
                    <a:pt x="313" y="794"/>
                    <a:pt x="313" y="794"/>
                    <a:pt x="313" y="794"/>
                  </a:cubicBezTo>
                  <a:cubicBezTo>
                    <a:pt x="313" y="806"/>
                    <a:pt x="308" y="817"/>
                    <a:pt x="301" y="825"/>
                  </a:cubicBezTo>
                  <a:cubicBezTo>
                    <a:pt x="293" y="833"/>
                    <a:pt x="282" y="837"/>
                    <a:pt x="270" y="837"/>
                  </a:cubicBezTo>
                  <a:cubicBezTo>
                    <a:pt x="246" y="837"/>
                    <a:pt x="227" y="818"/>
                    <a:pt x="227" y="794"/>
                  </a:cubicBezTo>
                  <a:cubicBezTo>
                    <a:pt x="227" y="500"/>
                    <a:pt x="227" y="500"/>
                    <a:pt x="227" y="500"/>
                  </a:cubicBezTo>
                  <a:cubicBezTo>
                    <a:pt x="227" y="492"/>
                    <a:pt x="223" y="485"/>
                    <a:pt x="218" y="480"/>
                  </a:cubicBezTo>
                  <a:cubicBezTo>
                    <a:pt x="213" y="474"/>
                    <a:pt x="206" y="471"/>
                    <a:pt x="198" y="471"/>
                  </a:cubicBezTo>
                  <a:cubicBezTo>
                    <a:pt x="183" y="471"/>
                    <a:pt x="170" y="484"/>
                    <a:pt x="170" y="500"/>
                  </a:cubicBezTo>
                  <a:cubicBezTo>
                    <a:pt x="170" y="794"/>
                    <a:pt x="170" y="794"/>
                    <a:pt x="170" y="794"/>
                  </a:cubicBezTo>
                  <a:cubicBezTo>
                    <a:pt x="170" y="806"/>
                    <a:pt x="165" y="817"/>
                    <a:pt x="157" y="825"/>
                  </a:cubicBezTo>
                  <a:cubicBezTo>
                    <a:pt x="149" y="833"/>
                    <a:pt x="138" y="837"/>
                    <a:pt x="126" y="837"/>
                  </a:cubicBezTo>
                  <a:cubicBezTo>
                    <a:pt x="118" y="837"/>
                    <a:pt x="109" y="835"/>
                    <a:pt x="102" y="830"/>
                  </a:cubicBezTo>
                  <a:cubicBezTo>
                    <a:pt x="98" y="827"/>
                    <a:pt x="94" y="823"/>
                    <a:pt x="90" y="818"/>
                  </a:cubicBezTo>
                  <a:cubicBezTo>
                    <a:pt x="86" y="811"/>
                    <a:pt x="83" y="803"/>
                    <a:pt x="83" y="794"/>
                  </a:cubicBezTo>
                  <a:cubicBezTo>
                    <a:pt x="83" y="120"/>
                    <a:pt x="83" y="120"/>
                    <a:pt x="83" y="120"/>
                  </a:cubicBezTo>
                  <a:cubicBezTo>
                    <a:pt x="83" y="117"/>
                    <a:pt x="81" y="115"/>
                    <a:pt x="79" y="115"/>
                  </a:cubicBezTo>
                  <a:cubicBezTo>
                    <a:pt x="78" y="115"/>
                    <a:pt x="78" y="115"/>
                    <a:pt x="78" y="115"/>
                  </a:cubicBezTo>
                  <a:cubicBezTo>
                    <a:pt x="76" y="115"/>
                    <a:pt x="75" y="116"/>
                    <a:pt x="74" y="117"/>
                  </a:cubicBezTo>
                  <a:cubicBezTo>
                    <a:pt x="61" y="133"/>
                    <a:pt x="61" y="133"/>
                    <a:pt x="61" y="133"/>
                  </a:cubicBezTo>
                  <a:cubicBezTo>
                    <a:pt x="61" y="133"/>
                    <a:pt x="60" y="135"/>
                    <a:pt x="60" y="136"/>
                  </a:cubicBezTo>
                  <a:cubicBezTo>
                    <a:pt x="60" y="375"/>
                    <a:pt x="60" y="375"/>
                    <a:pt x="60" y="375"/>
                  </a:cubicBezTo>
                  <a:cubicBezTo>
                    <a:pt x="60" y="383"/>
                    <a:pt x="57" y="391"/>
                    <a:pt x="52" y="396"/>
                  </a:cubicBezTo>
                  <a:cubicBezTo>
                    <a:pt x="46" y="402"/>
                    <a:pt x="38" y="405"/>
                    <a:pt x="30" y="405"/>
                  </a:cubicBezTo>
                  <a:cubicBezTo>
                    <a:pt x="23" y="405"/>
                    <a:pt x="16" y="402"/>
                    <a:pt x="10" y="398"/>
                  </a:cubicBezTo>
                  <a:cubicBezTo>
                    <a:pt x="9" y="397"/>
                    <a:pt x="8" y="396"/>
                    <a:pt x="7" y="395"/>
                  </a:cubicBezTo>
                  <a:cubicBezTo>
                    <a:pt x="3" y="389"/>
                    <a:pt x="0" y="382"/>
                    <a:pt x="0" y="375"/>
                  </a:cubicBezTo>
                  <a:cubicBezTo>
                    <a:pt x="0" y="113"/>
                    <a:pt x="0" y="113"/>
                    <a:pt x="0" y="113"/>
                  </a:cubicBezTo>
                  <a:cubicBezTo>
                    <a:pt x="0" y="109"/>
                    <a:pt x="0" y="106"/>
                    <a:pt x="0" y="103"/>
                  </a:cubicBezTo>
                  <a:cubicBezTo>
                    <a:pt x="5" y="45"/>
                    <a:pt x="53" y="0"/>
                    <a:pt x="112" y="0"/>
                  </a:cubicBezTo>
                  <a:cubicBezTo>
                    <a:pt x="285" y="0"/>
                    <a:pt x="285" y="0"/>
                    <a:pt x="285" y="0"/>
                  </a:cubicBezTo>
                  <a:cubicBezTo>
                    <a:pt x="311" y="0"/>
                    <a:pt x="335" y="9"/>
                    <a:pt x="354" y="24"/>
                  </a:cubicBezTo>
                  <a:cubicBezTo>
                    <a:pt x="362" y="30"/>
                    <a:pt x="369" y="37"/>
                    <a:pt x="375" y="45"/>
                  </a:cubicBezTo>
                  <a:cubicBezTo>
                    <a:pt x="389" y="63"/>
                    <a:pt x="398" y="87"/>
                    <a:pt x="398" y="113"/>
                  </a:cubicBezTo>
                  <a:close/>
                </a:path>
              </a:pathLst>
            </a:custGeom>
            <a:solidFill>
              <a:schemeClr val="accent6">
                <a:lumMod val="75000"/>
              </a:schemeClr>
            </a:solidFill>
            <a:ln w="0">
              <a:noFill/>
            </a:ln>
          </p:spPr>
          <p:style>
            <a:lnRef idx="0">
              <a:scrgbClr r="0" g="0" b="0"/>
            </a:lnRef>
            <a:fillRef idx="0">
              <a:scrgbClr r="0" g="0" b="0"/>
            </a:fillRef>
            <a:effectRef idx="0">
              <a:scrgbClr r="0" g="0" b="0"/>
            </a:effectRef>
            <a:fontRef idx="minor"/>
          </p:style>
        </p:sp>
      </p:grpSp>
      <p:grpSp>
        <p:nvGrpSpPr>
          <p:cNvPr id="768" name="Group 40"/>
          <p:cNvGrpSpPr/>
          <p:nvPr/>
        </p:nvGrpSpPr>
        <p:grpSpPr>
          <a:xfrm>
            <a:off x="9460440" y="7380360"/>
            <a:ext cx="428760" cy="1206720"/>
            <a:chOff x="9460440" y="7380360"/>
            <a:chExt cx="428760" cy="1206720"/>
          </a:xfrm>
        </p:grpSpPr>
        <p:sp>
          <p:nvSpPr>
            <p:cNvPr id="769" name="CustomShape 41"/>
            <p:cNvSpPr/>
            <p:nvPr/>
          </p:nvSpPr>
          <p:spPr>
            <a:xfrm>
              <a:off x="9538920" y="7380360"/>
              <a:ext cx="268920" cy="268920"/>
            </a:xfrm>
            <a:prstGeom prst="ellipse">
              <a:avLst/>
            </a:prstGeom>
            <a:solidFill>
              <a:srgbClr val="FF9800"/>
            </a:solidFill>
            <a:ln w="0">
              <a:noFill/>
            </a:ln>
          </p:spPr>
          <p:style>
            <a:lnRef idx="0">
              <a:scrgbClr r="0" g="0" b="0"/>
            </a:lnRef>
            <a:fillRef idx="0">
              <a:scrgbClr r="0" g="0" b="0"/>
            </a:fillRef>
            <a:effectRef idx="0">
              <a:scrgbClr r="0" g="0" b="0"/>
            </a:effectRef>
            <a:fontRef idx="minor"/>
          </p:style>
        </p:sp>
        <p:sp>
          <p:nvSpPr>
            <p:cNvPr id="770" name="CustomShape 42"/>
            <p:cNvSpPr/>
            <p:nvPr/>
          </p:nvSpPr>
          <p:spPr>
            <a:xfrm>
              <a:off x="9460440" y="7689600"/>
              <a:ext cx="428760" cy="897480"/>
            </a:xfrm>
            <a:custGeom>
              <a:avLst/>
              <a:gdLst/>
              <a:ahLst/>
              <a:cxnLst/>
              <a:rect l="l" t="t" r="r" b="b"/>
              <a:pathLst>
                <a:path w="398" h="837">
                  <a:moveTo>
                    <a:pt x="398" y="113"/>
                  </a:moveTo>
                  <a:cubicBezTo>
                    <a:pt x="398" y="375"/>
                    <a:pt x="398" y="375"/>
                    <a:pt x="398" y="375"/>
                  </a:cubicBezTo>
                  <a:cubicBezTo>
                    <a:pt x="398" y="392"/>
                    <a:pt x="384" y="405"/>
                    <a:pt x="367" y="405"/>
                  </a:cubicBezTo>
                  <a:cubicBezTo>
                    <a:pt x="350" y="405"/>
                    <a:pt x="337" y="391"/>
                    <a:pt x="337" y="374"/>
                  </a:cubicBezTo>
                  <a:cubicBezTo>
                    <a:pt x="337" y="138"/>
                    <a:pt x="337" y="138"/>
                    <a:pt x="337" y="138"/>
                  </a:cubicBezTo>
                  <a:cubicBezTo>
                    <a:pt x="337" y="137"/>
                    <a:pt x="337" y="136"/>
                    <a:pt x="336" y="135"/>
                  </a:cubicBezTo>
                  <a:cubicBezTo>
                    <a:pt x="321" y="117"/>
                    <a:pt x="321" y="117"/>
                    <a:pt x="321" y="117"/>
                  </a:cubicBezTo>
                  <a:cubicBezTo>
                    <a:pt x="321" y="116"/>
                    <a:pt x="320" y="116"/>
                    <a:pt x="320" y="116"/>
                  </a:cubicBezTo>
                  <a:cubicBezTo>
                    <a:pt x="319" y="115"/>
                    <a:pt x="319" y="115"/>
                    <a:pt x="318" y="115"/>
                  </a:cubicBezTo>
                  <a:cubicBezTo>
                    <a:pt x="315" y="115"/>
                    <a:pt x="313" y="117"/>
                    <a:pt x="313" y="120"/>
                  </a:cubicBezTo>
                  <a:cubicBezTo>
                    <a:pt x="313" y="794"/>
                    <a:pt x="313" y="794"/>
                    <a:pt x="313" y="794"/>
                  </a:cubicBezTo>
                  <a:cubicBezTo>
                    <a:pt x="313" y="806"/>
                    <a:pt x="308" y="817"/>
                    <a:pt x="301" y="825"/>
                  </a:cubicBezTo>
                  <a:cubicBezTo>
                    <a:pt x="293" y="833"/>
                    <a:pt x="282" y="837"/>
                    <a:pt x="270" y="837"/>
                  </a:cubicBezTo>
                  <a:cubicBezTo>
                    <a:pt x="246" y="837"/>
                    <a:pt x="227" y="818"/>
                    <a:pt x="227" y="794"/>
                  </a:cubicBezTo>
                  <a:cubicBezTo>
                    <a:pt x="227" y="500"/>
                    <a:pt x="227" y="500"/>
                    <a:pt x="227" y="500"/>
                  </a:cubicBezTo>
                  <a:cubicBezTo>
                    <a:pt x="227" y="492"/>
                    <a:pt x="223" y="485"/>
                    <a:pt x="218" y="480"/>
                  </a:cubicBezTo>
                  <a:cubicBezTo>
                    <a:pt x="213" y="474"/>
                    <a:pt x="206" y="471"/>
                    <a:pt x="198" y="471"/>
                  </a:cubicBezTo>
                  <a:cubicBezTo>
                    <a:pt x="183" y="471"/>
                    <a:pt x="170" y="484"/>
                    <a:pt x="170" y="500"/>
                  </a:cubicBezTo>
                  <a:cubicBezTo>
                    <a:pt x="170" y="794"/>
                    <a:pt x="170" y="794"/>
                    <a:pt x="170" y="794"/>
                  </a:cubicBezTo>
                  <a:cubicBezTo>
                    <a:pt x="170" y="806"/>
                    <a:pt x="165" y="817"/>
                    <a:pt x="157" y="825"/>
                  </a:cubicBezTo>
                  <a:cubicBezTo>
                    <a:pt x="149" y="833"/>
                    <a:pt x="138" y="837"/>
                    <a:pt x="126" y="837"/>
                  </a:cubicBezTo>
                  <a:cubicBezTo>
                    <a:pt x="118" y="837"/>
                    <a:pt x="109" y="835"/>
                    <a:pt x="102" y="830"/>
                  </a:cubicBezTo>
                  <a:cubicBezTo>
                    <a:pt x="98" y="827"/>
                    <a:pt x="94" y="823"/>
                    <a:pt x="90" y="818"/>
                  </a:cubicBezTo>
                  <a:cubicBezTo>
                    <a:pt x="86" y="811"/>
                    <a:pt x="83" y="803"/>
                    <a:pt x="83" y="794"/>
                  </a:cubicBezTo>
                  <a:cubicBezTo>
                    <a:pt x="83" y="120"/>
                    <a:pt x="83" y="120"/>
                    <a:pt x="83" y="120"/>
                  </a:cubicBezTo>
                  <a:cubicBezTo>
                    <a:pt x="83" y="117"/>
                    <a:pt x="81" y="115"/>
                    <a:pt x="79" y="115"/>
                  </a:cubicBezTo>
                  <a:cubicBezTo>
                    <a:pt x="78" y="115"/>
                    <a:pt x="78" y="115"/>
                    <a:pt x="78" y="115"/>
                  </a:cubicBezTo>
                  <a:cubicBezTo>
                    <a:pt x="76" y="115"/>
                    <a:pt x="75" y="116"/>
                    <a:pt x="74" y="117"/>
                  </a:cubicBezTo>
                  <a:cubicBezTo>
                    <a:pt x="61" y="133"/>
                    <a:pt x="61" y="133"/>
                    <a:pt x="61" y="133"/>
                  </a:cubicBezTo>
                  <a:cubicBezTo>
                    <a:pt x="61" y="133"/>
                    <a:pt x="60" y="135"/>
                    <a:pt x="60" y="136"/>
                  </a:cubicBezTo>
                  <a:cubicBezTo>
                    <a:pt x="60" y="375"/>
                    <a:pt x="60" y="375"/>
                    <a:pt x="60" y="375"/>
                  </a:cubicBezTo>
                  <a:cubicBezTo>
                    <a:pt x="60" y="383"/>
                    <a:pt x="57" y="391"/>
                    <a:pt x="52" y="396"/>
                  </a:cubicBezTo>
                  <a:cubicBezTo>
                    <a:pt x="46" y="402"/>
                    <a:pt x="38" y="405"/>
                    <a:pt x="30" y="405"/>
                  </a:cubicBezTo>
                  <a:cubicBezTo>
                    <a:pt x="23" y="405"/>
                    <a:pt x="16" y="402"/>
                    <a:pt x="10" y="398"/>
                  </a:cubicBezTo>
                  <a:cubicBezTo>
                    <a:pt x="9" y="397"/>
                    <a:pt x="8" y="396"/>
                    <a:pt x="7" y="395"/>
                  </a:cubicBezTo>
                  <a:cubicBezTo>
                    <a:pt x="3" y="389"/>
                    <a:pt x="0" y="382"/>
                    <a:pt x="0" y="375"/>
                  </a:cubicBezTo>
                  <a:cubicBezTo>
                    <a:pt x="0" y="113"/>
                    <a:pt x="0" y="113"/>
                    <a:pt x="0" y="113"/>
                  </a:cubicBezTo>
                  <a:cubicBezTo>
                    <a:pt x="0" y="109"/>
                    <a:pt x="0" y="106"/>
                    <a:pt x="0" y="103"/>
                  </a:cubicBezTo>
                  <a:cubicBezTo>
                    <a:pt x="5" y="45"/>
                    <a:pt x="53" y="0"/>
                    <a:pt x="112" y="0"/>
                  </a:cubicBezTo>
                  <a:cubicBezTo>
                    <a:pt x="285" y="0"/>
                    <a:pt x="285" y="0"/>
                    <a:pt x="285" y="0"/>
                  </a:cubicBezTo>
                  <a:cubicBezTo>
                    <a:pt x="311" y="0"/>
                    <a:pt x="335" y="9"/>
                    <a:pt x="354" y="24"/>
                  </a:cubicBezTo>
                  <a:cubicBezTo>
                    <a:pt x="362" y="30"/>
                    <a:pt x="369" y="37"/>
                    <a:pt x="375" y="45"/>
                  </a:cubicBezTo>
                  <a:cubicBezTo>
                    <a:pt x="389" y="63"/>
                    <a:pt x="398" y="87"/>
                    <a:pt x="398" y="113"/>
                  </a:cubicBezTo>
                  <a:close/>
                </a:path>
              </a:pathLst>
            </a:custGeom>
            <a:solidFill>
              <a:srgbClr val="FF9800"/>
            </a:solidFill>
            <a:ln w="0">
              <a:noFill/>
            </a:ln>
          </p:spPr>
          <p:style>
            <a:lnRef idx="0">
              <a:scrgbClr r="0" g="0" b="0"/>
            </a:lnRef>
            <a:fillRef idx="0">
              <a:scrgbClr r="0" g="0" b="0"/>
            </a:fillRef>
            <a:effectRef idx="0">
              <a:scrgbClr r="0" g="0" b="0"/>
            </a:effectRef>
            <a:fontRef idx="minor"/>
          </p:style>
        </p:sp>
      </p:grpSp>
      <p:grpSp>
        <p:nvGrpSpPr>
          <p:cNvPr id="771" name="Group 43"/>
          <p:cNvGrpSpPr/>
          <p:nvPr/>
        </p:nvGrpSpPr>
        <p:grpSpPr>
          <a:xfrm>
            <a:off x="10626840" y="7380360"/>
            <a:ext cx="428760" cy="1206720"/>
            <a:chOff x="10626840" y="7380360"/>
            <a:chExt cx="428760" cy="1206720"/>
          </a:xfrm>
        </p:grpSpPr>
        <p:sp>
          <p:nvSpPr>
            <p:cNvPr id="772" name="CustomShape 44"/>
            <p:cNvSpPr/>
            <p:nvPr/>
          </p:nvSpPr>
          <p:spPr>
            <a:xfrm>
              <a:off x="10705320" y="7380360"/>
              <a:ext cx="268920" cy="268920"/>
            </a:xfrm>
            <a:prstGeom prst="ellipse">
              <a:avLst/>
            </a:prstGeom>
            <a:solidFill>
              <a:srgbClr val="FF9800"/>
            </a:solidFill>
            <a:ln w="0">
              <a:noFill/>
            </a:ln>
          </p:spPr>
          <p:style>
            <a:lnRef idx="0">
              <a:scrgbClr r="0" g="0" b="0"/>
            </a:lnRef>
            <a:fillRef idx="0">
              <a:scrgbClr r="0" g="0" b="0"/>
            </a:fillRef>
            <a:effectRef idx="0">
              <a:scrgbClr r="0" g="0" b="0"/>
            </a:effectRef>
            <a:fontRef idx="minor"/>
          </p:style>
        </p:sp>
        <p:sp>
          <p:nvSpPr>
            <p:cNvPr id="773" name="CustomShape 45"/>
            <p:cNvSpPr/>
            <p:nvPr/>
          </p:nvSpPr>
          <p:spPr>
            <a:xfrm>
              <a:off x="10626840" y="7689600"/>
              <a:ext cx="428760" cy="897480"/>
            </a:xfrm>
            <a:custGeom>
              <a:avLst/>
              <a:gdLst/>
              <a:ahLst/>
              <a:cxnLst/>
              <a:rect l="l" t="t" r="r" b="b"/>
              <a:pathLst>
                <a:path w="398" h="837">
                  <a:moveTo>
                    <a:pt x="398" y="113"/>
                  </a:moveTo>
                  <a:cubicBezTo>
                    <a:pt x="398" y="375"/>
                    <a:pt x="398" y="375"/>
                    <a:pt x="398" y="375"/>
                  </a:cubicBezTo>
                  <a:cubicBezTo>
                    <a:pt x="398" y="392"/>
                    <a:pt x="384" y="405"/>
                    <a:pt x="367" y="405"/>
                  </a:cubicBezTo>
                  <a:cubicBezTo>
                    <a:pt x="350" y="405"/>
                    <a:pt x="337" y="391"/>
                    <a:pt x="337" y="374"/>
                  </a:cubicBezTo>
                  <a:cubicBezTo>
                    <a:pt x="337" y="138"/>
                    <a:pt x="337" y="138"/>
                    <a:pt x="337" y="138"/>
                  </a:cubicBezTo>
                  <a:cubicBezTo>
                    <a:pt x="337" y="137"/>
                    <a:pt x="337" y="136"/>
                    <a:pt x="336" y="135"/>
                  </a:cubicBezTo>
                  <a:cubicBezTo>
                    <a:pt x="321" y="117"/>
                    <a:pt x="321" y="117"/>
                    <a:pt x="321" y="117"/>
                  </a:cubicBezTo>
                  <a:cubicBezTo>
                    <a:pt x="321" y="116"/>
                    <a:pt x="320" y="116"/>
                    <a:pt x="320" y="116"/>
                  </a:cubicBezTo>
                  <a:cubicBezTo>
                    <a:pt x="319" y="115"/>
                    <a:pt x="319" y="115"/>
                    <a:pt x="318" y="115"/>
                  </a:cubicBezTo>
                  <a:cubicBezTo>
                    <a:pt x="315" y="115"/>
                    <a:pt x="313" y="117"/>
                    <a:pt x="313" y="120"/>
                  </a:cubicBezTo>
                  <a:cubicBezTo>
                    <a:pt x="313" y="794"/>
                    <a:pt x="313" y="794"/>
                    <a:pt x="313" y="794"/>
                  </a:cubicBezTo>
                  <a:cubicBezTo>
                    <a:pt x="313" y="806"/>
                    <a:pt x="308" y="817"/>
                    <a:pt x="301" y="825"/>
                  </a:cubicBezTo>
                  <a:cubicBezTo>
                    <a:pt x="293" y="833"/>
                    <a:pt x="282" y="837"/>
                    <a:pt x="270" y="837"/>
                  </a:cubicBezTo>
                  <a:cubicBezTo>
                    <a:pt x="246" y="837"/>
                    <a:pt x="227" y="818"/>
                    <a:pt x="227" y="794"/>
                  </a:cubicBezTo>
                  <a:cubicBezTo>
                    <a:pt x="227" y="500"/>
                    <a:pt x="227" y="500"/>
                    <a:pt x="227" y="500"/>
                  </a:cubicBezTo>
                  <a:cubicBezTo>
                    <a:pt x="227" y="492"/>
                    <a:pt x="223" y="485"/>
                    <a:pt x="218" y="480"/>
                  </a:cubicBezTo>
                  <a:cubicBezTo>
                    <a:pt x="213" y="474"/>
                    <a:pt x="206" y="471"/>
                    <a:pt x="198" y="471"/>
                  </a:cubicBezTo>
                  <a:cubicBezTo>
                    <a:pt x="183" y="471"/>
                    <a:pt x="170" y="484"/>
                    <a:pt x="170" y="500"/>
                  </a:cubicBezTo>
                  <a:cubicBezTo>
                    <a:pt x="170" y="794"/>
                    <a:pt x="170" y="794"/>
                    <a:pt x="170" y="794"/>
                  </a:cubicBezTo>
                  <a:cubicBezTo>
                    <a:pt x="170" y="806"/>
                    <a:pt x="165" y="817"/>
                    <a:pt x="157" y="825"/>
                  </a:cubicBezTo>
                  <a:cubicBezTo>
                    <a:pt x="149" y="833"/>
                    <a:pt x="138" y="837"/>
                    <a:pt x="126" y="837"/>
                  </a:cubicBezTo>
                  <a:cubicBezTo>
                    <a:pt x="118" y="837"/>
                    <a:pt x="109" y="835"/>
                    <a:pt x="102" y="830"/>
                  </a:cubicBezTo>
                  <a:cubicBezTo>
                    <a:pt x="98" y="827"/>
                    <a:pt x="94" y="823"/>
                    <a:pt x="90" y="818"/>
                  </a:cubicBezTo>
                  <a:cubicBezTo>
                    <a:pt x="86" y="811"/>
                    <a:pt x="83" y="803"/>
                    <a:pt x="83" y="794"/>
                  </a:cubicBezTo>
                  <a:cubicBezTo>
                    <a:pt x="83" y="120"/>
                    <a:pt x="83" y="120"/>
                    <a:pt x="83" y="120"/>
                  </a:cubicBezTo>
                  <a:cubicBezTo>
                    <a:pt x="83" y="117"/>
                    <a:pt x="81" y="115"/>
                    <a:pt x="79" y="115"/>
                  </a:cubicBezTo>
                  <a:cubicBezTo>
                    <a:pt x="78" y="115"/>
                    <a:pt x="78" y="115"/>
                    <a:pt x="78" y="115"/>
                  </a:cubicBezTo>
                  <a:cubicBezTo>
                    <a:pt x="76" y="115"/>
                    <a:pt x="75" y="116"/>
                    <a:pt x="74" y="117"/>
                  </a:cubicBezTo>
                  <a:cubicBezTo>
                    <a:pt x="61" y="133"/>
                    <a:pt x="61" y="133"/>
                    <a:pt x="61" y="133"/>
                  </a:cubicBezTo>
                  <a:cubicBezTo>
                    <a:pt x="61" y="133"/>
                    <a:pt x="60" y="135"/>
                    <a:pt x="60" y="136"/>
                  </a:cubicBezTo>
                  <a:cubicBezTo>
                    <a:pt x="60" y="375"/>
                    <a:pt x="60" y="375"/>
                    <a:pt x="60" y="375"/>
                  </a:cubicBezTo>
                  <a:cubicBezTo>
                    <a:pt x="60" y="383"/>
                    <a:pt x="57" y="391"/>
                    <a:pt x="52" y="396"/>
                  </a:cubicBezTo>
                  <a:cubicBezTo>
                    <a:pt x="46" y="402"/>
                    <a:pt x="38" y="405"/>
                    <a:pt x="30" y="405"/>
                  </a:cubicBezTo>
                  <a:cubicBezTo>
                    <a:pt x="23" y="405"/>
                    <a:pt x="16" y="402"/>
                    <a:pt x="10" y="398"/>
                  </a:cubicBezTo>
                  <a:cubicBezTo>
                    <a:pt x="9" y="397"/>
                    <a:pt x="8" y="396"/>
                    <a:pt x="7" y="395"/>
                  </a:cubicBezTo>
                  <a:cubicBezTo>
                    <a:pt x="3" y="389"/>
                    <a:pt x="0" y="382"/>
                    <a:pt x="0" y="375"/>
                  </a:cubicBezTo>
                  <a:cubicBezTo>
                    <a:pt x="0" y="113"/>
                    <a:pt x="0" y="113"/>
                    <a:pt x="0" y="113"/>
                  </a:cubicBezTo>
                  <a:cubicBezTo>
                    <a:pt x="0" y="109"/>
                    <a:pt x="0" y="106"/>
                    <a:pt x="0" y="103"/>
                  </a:cubicBezTo>
                  <a:cubicBezTo>
                    <a:pt x="5" y="45"/>
                    <a:pt x="53" y="0"/>
                    <a:pt x="112" y="0"/>
                  </a:cubicBezTo>
                  <a:cubicBezTo>
                    <a:pt x="285" y="0"/>
                    <a:pt x="285" y="0"/>
                    <a:pt x="285" y="0"/>
                  </a:cubicBezTo>
                  <a:cubicBezTo>
                    <a:pt x="311" y="0"/>
                    <a:pt x="335" y="9"/>
                    <a:pt x="354" y="24"/>
                  </a:cubicBezTo>
                  <a:cubicBezTo>
                    <a:pt x="362" y="30"/>
                    <a:pt x="369" y="37"/>
                    <a:pt x="375" y="45"/>
                  </a:cubicBezTo>
                  <a:cubicBezTo>
                    <a:pt x="389" y="63"/>
                    <a:pt x="398" y="87"/>
                    <a:pt x="398" y="113"/>
                  </a:cubicBezTo>
                  <a:close/>
                </a:path>
              </a:pathLst>
            </a:custGeom>
            <a:solidFill>
              <a:srgbClr val="FF9800"/>
            </a:solidFill>
            <a:ln w="0">
              <a:noFill/>
            </a:ln>
          </p:spPr>
          <p:style>
            <a:lnRef idx="0">
              <a:scrgbClr r="0" g="0" b="0"/>
            </a:lnRef>
            <a:fillRef idx="0">
              <a:scrgbClr r="0" g="0" b="0"/>
            </a:fillRef>
            <a:effectRef idx="0">
              <a:scrgbClr r="0" g="0" b="0"/>
            </a:effectRef>
            <a:fontRef idx="minor"/>
          </p:style>
        </p:sp>
      </p:grpSp>
      <p:sp>
        <p:nvSpPr>
          <p:cNvPr id="774" name="Line 46"/>
          <p:cNvSpPr/>
          <p:nvPr/>
        </p:nvSpPr>
        <p:spPr>
          <a:xfrm>
            <a:off x="1496880" y="8697600"/>
            <a:ext cx="0" cy="142920"/>
          </a:xfrm>
          <a:prstGeom prst="line">
            <a:avLst/>
          </a:prstGeom>
          <a:ln>
            <a:solidFill>
              <a:srgbClr val="FF9800"/>
            </a:solidFill>
          </a:ln>
        </p:spPr>
        <p:style>
          <a:lnRef idx="1">
            <a:schemeClr val="accent1"/>
          </a:lnRef>
          <a:fillRef idx="0">
            <a:schemeClr val="accent1"/>
          </a:fillRef>
          <a:effectRef idx="0">
            <a:schemeClr val="accent1"/>
          </a:effectRef>
          <a:fontRef idx="minor"/>
        </p:style>
      </p:sp>
      <p:sp>
        <p:nvSpPr>
          <p:cNvPr id="775" name="Line 47"/>
          <p:cNvSpPr/>
          <p:nvPr/>
        </p:nvSpPr>
        <p:spPr>
          <a:xfrm>
            <a:off x="13177080" y="8697600"/>
            <a:ext cx="0" cy="142920"/>
          </a:xfrm>
          <a:prstGeom prst="line">
            <a:avLst/>
          </a:prstGeom>
          <a:ln>
            <a:solidFill>
              <a:srgbClr val="FF9800"/>
            </a:solidFill>
          </a:ln>
        </p:spPr>
        <p:style>
          <a:lnRef idx="1">
            <a:schemeClr val="accent1"/>
          </a:lnRef>
          <a:fillRef idx="0">
            <a:schemeClr val="accent1"/>
          </a:fillRef>
          <a:effectRef idx="0">
            <a:schemeClr val="accent1"/>
          </a:effectRef>
          <a:fontRef idx="minor"/>
        </p:style>
      </p:sp>
      <p:sp>
        <p:nvSpPr>
          <p:cNvPr id="776" name="Line 48"/>
          <p:cNvSpPr/>
          <p:nvPr/>
        </p:nvSpPr>
        <p:spPr>
          <a:xfrm>
            <a:off x="3832920" y="8697600"/>
            <a:ext cx="0" cy="142920"/>
          </a:xfrm>
          <a:prstGeom prst="line">
            <a:avLst/>
          </a:prstGeom>
          <a:ln>
            <a:solidFill>
              <a:srgbClr val="FF9800"/>
            </a:solidFill>
          </a:ln>
        </p:spPr>
        <p:style>
          <a:lnRef idx="1">
            <a:schemeClr val="accent1"/>
          </a:lnRef>
          <a:fillRef idx="0">
            <a:schemeClr val="accent1"/>
          </a:fillRef>
          <a:effectRef idx="0">
            <a:schemeClr val="accent1"/>
          </a:effectRef>
          <a:fontRef idx="minor"/>
        </p:style>
      </p:sp>
      <p:sp>
        <p:nvSpPr>
          <p:cNvPr id="777" name="Line 49"/>
          <p:cNvSpPr/>
          <p:nvPr/>
        </p:nvSpPr>
        <p:spPr>
          <a:xfrm>
            <a:off x="5001120" y="8697600"/>
            <a:ext cx="0" cy="142920"/>
          </a:xfrm>
          <a:prstGeom prst="line">
            <a:avLst/>
          </a:prstGeom>
          <a:ln>
            <a:solidFill>
              <a:srgbClr val="FF9800"/>
            </a:solidFill>
          </a:ln>
        </p:spPr>
        <p:style>
          <a:lnRef idx="1">
            <a:schemeClr val="accent1"/>
          </a:lnRef>
          <a:fillRef idx="0">
            <a:schemeClr val="accent1"/>
          </a:fillRef>
          <a:effectRef idx="0">
            <a:schemeClr val="accent1"/>
          </a:effectRef>
          <a:fontRef idx="minor"/>
        </p:style>
      </p:sp>
      <p:sp>
        <p:nvSpPr>
          <p:cNvPr id="778" name="Line 50"/>
          <p:cNvSpPr/>
          <p:nvPr/>
        </p:nvSpPr>
        <p:spPr>
          <a:xfrm>
            <a:off x="6169320" y="8697600"/>
            <a:ext cx="0" cy="142920"/>
          </a:xfrm>
          <a:prstGeom prst="line">
            <a:avLst/>
          </a:prstGeom>
          <a:ln>
            <a:solidFill>
              <a:srgbClr val="FF9800"/>
            </a:solidFill>
          </a:ln>
        </p:spPr>
        <p:style>
          <a:lnRef idx="1">
            <a:schemeClr val="accent1"/>
          </a:lnRef>
          <a:fillRef idx="0">
            <a:schemeClr val="accent1"/>
          </a:fillRef>
          <a:effectRef idx="0">
            <a:schemeClr val="accent1"/>
          </a:effectRef>
          <a:fontRef idx="minor"/>
        </p:style>
      </p:sp>
      <p:sp>
        <p:nvSpPr>
          <p:cNvPr id="779" name="Line 51"/>
          <p:cNvSpPr/>
          <p:nvPr/>
        </p:nvSpPr>
        <p:spPr>
          <a:xfrm>
            <a:off x="7337160" y="8697600"/>
            <a:ext cx="0" cy="142920"/>
          </a:xfrm>
          <a:prstGeom prst="line">
            <a:avLst/>
          </a:prstGeom>
          <a:ln>
            <a:solidFill>
              <a:srgbClr val="FF9800"/>
            </a:solidFill>
          </a:ln>
        </p:spPr>
        <p:style>
          <a:lnRef idx="1">
            <a:schemeClr val="accent1"/>
          </a:lnRef>
          <a:fillRef idx="0">
            <a:schemeClr val="accent1"/>
          </a:fillRef>
          <a:effectRef idx="0">
            <a:schemeClr val="accent1"/>
          </a:effectRef>
          <a:fontRef idx="minor"/>
        </p:style>
      </p:sp>
      <p:sp>
        <p:nvSpPr>
          <p:cNvPr id="780" name="Line 52"/>
          <p:cNvSpPr/>
          <p:nvPr/>
        </p:nvSpPr>
        <p:spPr>
          <a:xfrm>
            <a:off x="8505360" y="8697600"/>
            <a:ext cx="0" cy="142920"/>
          </a:xfrm>
          <a:prstGeom prst="line">
            <a:avLst/>
          </a:prstGeom>
          <a:ln>
            <a:solidFill>
              <a:srgbClr val="FF9800"/>
            </a:solidFill>
          </a:ln>
        </p:spPr>
        <p:style>
          <a:lnRef idx="1">
            <a:schemeClr val="accent1"/>
          </a:lnRef>
          <a:fillRef idx="0">
            <a:schemeClr val="accent1"/>
          </a:fillRef>
          <a:effectRef idx="0">
            <a:schemeClr val="accent1"/>
          </a:effectRef>
          <a:fontRef idx="minor"/>
        </p:style>
      </p:sp>
      <p:sp>
        <p:nvSpPr>
          <p:cNvPr id="781" name="Line 53"/>
          <p:cNvSpPr/>
          <p:nvPr/>
        </p:nvSpPr>
        <p:spPr>
          <a:xfrm>
            <a:off x="9673560" y="8697600"/>
            <a:ext cx="0" cy="142920"/>
          </a:xfrm>
          <a:prstGeom prst="line">
            <a:avLst/>
          </a:prstGeom>
          <a:ln>
            <a:solidFill>
              <a:srgbClr val="FF9800"/>
            </a:solidFill>
          </a:ln>
        </p:spPr>
        <p:style>
          <a:lnRef idx="1">
            <a:schemeClr val="accent1"/>
          </a:lnRef>
          <a:fillRef idx="0">
            <a:schemeClr val="accent1"/>
          </a:fillRef>
          <a:effectRef idx="0">
            <a:schemeClr val="accent1"/>
          </a:effectRef>
          <a:fontRef idx="minor"/>
        </p:style>
      </p:sp>
      <p:sp>
        <p:nvSpPr>
          <p:cNvPr id="782" name="Line 54"/>
          <p:cNvSpPr/>
          <p:nvPr/>
        </p:nvSpPr>
        <p:spPr>
          <a:xfrm>
            <a:off x="10841040" y="8697600"/>
            <a:ext cx="0" cy="142920"/>
          </a:xfrm>
          <a:prstGeom prst="line">
            <a:avLst/>
          </a:prstGeom>
          <a:ln>
            <a:solidFill>
              <a:srgbClr val="FF9800"/>
            </a:solidFill>
          </a:ln>
        </p:spPr>
        <p:style>
          <a:lnRef idx="1">
            <a:schemeClr val="accent1"/>
          </a:lnRef>
          <a:fillRef idx="0">
            <a:schemeClr val="accent1"/>
          </a:fillRef>
          <a:effectRef idx="0">
            <a:schemeClr val="accent1"/>
          </a:effectRef>
          <a:fontRef idx="minor"/>
        </p:style>
      </p:sp>
      <p:sp>
        <p:nvSpPr>
          <p:cNvPr id="783" name="Line 55"/>
          <p:cNvSpPr/>
          <p:nvPr/>
        </p:nvSpPr>
        <p:spPr>
          <a:xfrm>
            <a:off x="12009600" y="8697600"/>
            <a:ext cx="0" cy="142920"/>
          </a:xfrm>
          <a:prstGeom prst="line">
            <a:avLst/>
          </a:prstGeom>
          <a:ln>
            <a:solidFill>
              <a:srgbClr val="FF9800"/>
            </a:solidFill>
          </a:ln>
        </p:spPr>
        <p:style>
          <a:lnRef idx="1">
            <a:schemeClr val="accent1"/>
          </a:lnRef>
          <a:fillRef idx="0">
            <a:schemeClr val="accent1"/>
          </a:fillRef>
          <a:effectRef idx="0">
            <a:schemeClr val="accent1"/>
          </a:effectRef>
          <a:fontRef idx="minor"/>
        </p:style>
      </p:sp>
      <p:sp>
        <p:nvSpPr>
          <p:cNvPr id="784" name="CustomShape 56"/>
          <p:cNvSpPr/>
          <p:nvPr/>
        </p:nvSpPr>
        <p:spPr>
          <a:xfrm>
            <a:off x="1311840" y="8852760"/>
            <a:ext cx="12363120" cy="30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1" strike="noStrike" spc="-1">
                <a:solidFill>
                  <a:srgbClr val="5F5F5F"/>
                </a:solidFill>
                <a:latin typeface="Calibri"/>
              </a:rPr>
              <a:t>0                1               2                3               4                5                6               7                8                9              10</a:t>
            </a:r>
            <a:endParaRPr lang="en-US" sz="1400" b="0" strike="noStrike" spc="-1">
              <a:latin typeface="Arial"/>
            </a:endParaRPr>
          </a:p>
        </p:txBody>
      </p:sp>
      <p:grpSp>
        <p:nvGrpSpPr>
          <p:cNvPr id="785" name="Group 57"/>
          <p:cNvGrpSpPr/>
          <p:nvPr/>
        </p:nvGrpSpPr>
        <p:grpSpPr>
          <a:xfrm>
            <a:off x="2459880" y="7380360"/>
            <a:ext cx="428760" cy="1206720"/>
            <a:chOff x="2459880" y="7380360"/>
            <a:chExt cx="428760" cy="1206720"/>
          </a:xfrm>
        </p:grpSpPr>
        <p:sp>
          <p:nvSpPr>
            <p:cNvPr id="786" name="CustomShape 58"/>
            <p:cNvSpPr/>
            <p:nvPr/>
          </p:nvSpPr>
          <p:spPr>
            <a:xfrm>
              <a:off x="2538360" y="7380360"/>
              <a:ext cx="268920" cy="268920"/>
            </a:xfrm>
            <a:prstGeom prst="ellipse">
              <a:avLst/>
            </a:prstGeom>
            <a:solidFill>
              <a:schemeClr val="accent6">
                <a:lumMod val="75000"/>
              </a:schemeClr>
            </a:solidFill>
            <a:ln w="0">
              <a:noFill/>
            </a:ln>
          </p:spPr>
          <p:style>
            <a:lnRef idx="0">
              <a:scrgbClr r="0" g="0" b="0"/>
            </a:lnRef>
            <a:fillRef idx="0">
              <a:scrgbClr r="0" g="0" b="0"/>
            </a:fillRef>
            <a:effectRef idx="0">
              <a:scrgbClr r="0" g="0" b="0"/>
            </a:effectRef>
            <a:fontRef idx="minor"/>
          </p:style>
        </p:sp>
        <p:sp>
          <p:nvSpPr>
            <p:cNvPr id="787" name="CustomShape 59"/>
            <p:cNvSpPr/>
            <p:nvPr/>
          </p:nvSpPr>
          <p:spPr>
            <a:xfrm>
              <a:off x="2459880" y="7689600"/>
              <a:ext cx="428760" cy="897480"/>
            </a:xfrm>
            <a:custGeom>
              <a:avLst/>
              <a:gdLst/>
              <a:ahLst/>
              <a:cxnLst/>
              <a:rect l="l" t="t" r="r" b="b"/>
              <a:pathLst>
                <a:path w="398" h="837">
                  <a:moveTo>
                    <a:pt x="398" y="113"/>
                  </a:moveTo>
                  <a:cubicBezTo>
                    <a:pt x="398" y="375"/>
                    <a:pt x="398" y="375"/>
                    <a:pt x="398" y="375"/>
                  </a:cubicBezTo>
                  <a:cubicBezTo>
                    <a:pt x="398" y="392"/>
                    <a:pt x="384" y="405"/>
                    <a:pt x="367" y="405"/>
                  </a:cubicBezTo>
                  <a:cubicBezTo>
                    <a:pt x="350" y="405"/>
                    <a:pt x="337" y="391"/>
                    <a:pt x="337" y="374"/>
                  </a:cubicBezTo>
                  <a:cubicBezTo>
                    <a:pt x="337" y="138"/>
                    <a:pt x="337" y="138"/>
                    <a:pt x="337" y="138"/>
                  </a:cubicBezTo>
                  <a:cubicBezTo>
                    <a:pt x="337" y="137"/>
                    <a:pt x="337" y="136"/>
                    <a:pt x="336" y="135"/>
                  </a:cubicBezTo>
                  <a:cubicBezTo>
                    <a:pt x="321" y="117"/>
                    <a:pt x="321" y="117"/>
                    <a:pt x="321" y="117"/>
                  </a:cubicBezTo>
                  <a:cubicBezTo>
                    <a:pt x="321" y="116"/>
                    <a:pt x="320" y="116"/>
                    <a:pt x="320" y="116"/>
                  </a:cubicBezTo>
                  <a:cubicBezTo>
                    <a:pt x="319" y="115"/>
                    <a:pt x="319" y="115"/>
                    <a:pt x="318" y="115"/>
                  </a:cubicBezTo>
                  <a:cubicBezTo>
                    <a:pt x="315" y="115"/>
                    <a:pt x="313" y="117"/>
                    <a:pt x="313" y="120"/>
                  </a:cubicBezTo>
                  <a:cubicBezTo>
                    <a:pt x="313" y="794"/>
                    <a:pt x="313" y="794"/>
                    <a:pt x="313" y="794"/>
                  </a:cubicBezTo>
                  <a:cubicBezTo>
                    <a:pt x="313" y="806"/>
                    <a:pt x="308" y="817"/>
                    <a:pt x="301" y="825"/>
                  </a:cubicBezTo>
                  <a:cubicBezTo>
                    <a:pt x="293" y="833"/>
                    <a:pt x="282" y="837"/>
                    <a:pt x="270" y="837"/>
                  </a:cubicBezTo>
                  <a:cubicBezTo>
                    <a:pt x="246" y="837"/>
                    <a:pt x="227" y="818"/>
                    <a:pt x="227" y="794"/>
                  </a:cubicBezTo>
                  <a:cubicBezTo>
                    <a:pt x="227" y="500"/>
                    <a:pt x="227" y="500"/>
                    <a:pt x="227" y="500"/>
                  </a:cubicBezTo>
                  <a:cubicBezTo>
                    <a:pt x="227" y="492"/>
                    <a:pt x="223" y="485"/>
                    <a:pt x="218" y="480"/>
                  </a:cubicBezTo>
                  <a:cubicBezTo>
                    <a:pt x="213" y="474"/>
                    <a:pt x="206" y="471"/>
                    <a:pt x="198" y="471"/>
                  </a:cubicBezTo>
                  <a:cubicBezTo>
                    <a:pt x="183" y="471"/>
                    <a:pt x="170" y="484"/>
                    <a:pt x="170" y="500"/>
                  </a:cubicBezTo>
                  <a:cubicBezTo>
                    <a:pt x="170" y="794"/>
                    <a:pt x="170" y="794"/>
                    <a:pt x="170" y="794"/>
                  </a:cubicBezTo>
                  <a:cubicBezTo>
                    <a:pt x="170" y="806"/>
                    <a:pt x="165" y="817"/>
                    <a:pt x="157" y="825"/>
                  </a:cubicBezTo>
                  <a:cubicBezTo>
                    <a:pt x="149" y="833"/>
                    <a:pt x="138" y="837"/>
                    <a:pt x="126" y="837"/>
                  </a:cubicBezTo>
                  <a:cubicBezTo>
                    <a:pt x="118" y="837"/>
                    <a:pt x="109" y="835"/>
                    <a:pt x="102" y="830"/>
                  </a:cubicBezTo>
                  <a:cubicBezTo>
                    <a:pt x="98" y="827"/>
                    <a:pt x="94" y="823"/>
                    <a:pt x="90" y="818"/>
                  </a:cubicBezTo>
                  <a:cubicBezTo>
                    <a:pt x="86" y="811"/>
                    <a:pt x="83" y="803"/>
                    <a:pt x="83" y="794"/>
                  </a:cubicBezTo>
                  <a:cubicBezTo>
                    <a:pt x="83" y="120"/>
                    <a:pt x="83" y="120"/>
                    <a:pt x="83" y="120"/>
                  </a:cubicBezTo>
                  <a:cubicBezTo>
                    <a:pt x="83" y="117"/>
                    <a:pt x="81" y="115"/>
                    <a:pt x="79" y="115"/>
                  </a:cubicBezTo>
                  <a:cubicBezTo>
                    <a:pt x="78" y="115"/>
                    <a:pt x="78" y="115"/>
                    <a:pt x="78" y="115"/>
                  </a:cubicBezTo>
                  <a:cubicBezTo>
                    <a:pt x="76" y="115"/>
                    <a:pt x="75" y="116"/>
                    <a:pt x="74" y="117"/>
                  </a:cubicBezTo>
                  <a:cubicBezTo>
                    <a:pt x="61" y="133"/>
                    <a:pt x="61" y="133"/>
                    <a:pt x="61" y="133"/>
                  </a:cubicBezTo>
                  <a:cubicBezTo>
                    <a:pt x="61" y="133"/>
                    <a:pt x="60" y="135"/>
                    <a:pt x="60" y="136"/>
                  </a:cubicBezTo>
                  <a:cubicBezTo>
                    <a:pt x="60" y="375"/>
                    <a:pt x="60" y="375"/>
                    <a:pt x="60" y="375"/>
                  </a:cubicBezTo>
                  <a:cubicBezTo>
                    <a:pt x="60" y="383"/>
                    <a:pt x="57" y="391"/>
                    <a:pt x="52" y="396"/>
                  </a:cubicBezTo>
                  <a:cubicBezTo>
                    <a:pt x="46" y="402"/>
                    <a:pt x="38" y="405"/>
                    <a:pt x="30" y="405"/>
                  </a:cubicBezTo>
                  <a:cubicBezTo>
                    <a:pt x="23" y="405"/>
                    <a:pt x="16" y="402"/>
                    <a:pt x="10" y="398"/>
                  </a:cubicBezTo>
                  <a:cubicBezTo>
                    <a:pt x="9" y="397"/>
                    <a:pt x="8" y="396"/>
                    <a:pt x="7" y="395"/>
                  </a:cubicBezTo>
                  <a:cubicBezTo>
                    <a:pt x="3" y="389"/>
                    <a:pt x="0" y="382"/>
                    <a:pt x="0" y="375"/>
                  </a:cubicBezTo>
                  <a:cubicBezTo>
                    <a:pt x="0" y="113"/>
                    <a:pt x="0" y="113"/>
                    <a:pt x="0" y="113"/>
                  </a:cubicBezTo>
                  <a:cubicBezTo>
                    <a:pt x="0" y="109"/>
                    <a:pt x="0" y="106"/>
                    <a:pt x="0" y="103"/>
                  </a:cubicBezTo>
                  <a:cubicBezTo>
                    <a:pt x="5" y="45"/>
                    <a:pt x="53" y="0"/>
                    <a:pt x="112" y="0"/>
                  </a:cubicBezTo>
                  <a:cubicBezTo>
                    <a:pt x="285" y="0"/>
                    <a:pt x="285" y="0"/>
                    <a:pt x="285" y="0"/>
                  </a:cubicBezTo>
                  <a:cubicBezTo>
                    <a:pt x="311" y="0"/>
                    <a:pt x="335" y="9"/>
                    <a:pt x="354" y="24"/>
                  </a:cubicBezTo>
                  <a:cubicBezTo>
                    <a:pt x="362" y="30"/>
                    <a:pt x="369" y="37"/>
                    <a:pt x="375" y="45"/>
                  </a:cubicBezTo>
                  <a:cubicBezTo>
                    <a:pt x="389" y="63"/>
                    <a:pt x="398" y="87"/>
                    <a:pt x="398" y="113"/>
                  </a:cubicBezTo>
                  <a:close/>
                </a:path>
              </a:pathLst>
            </a:custGeom>
            <a:solidFill>
              <a:schemeClr val="accent6">
                <a:lumMod val="75000"/>
              </a:schemeClr>
            </a:solidFill>
            <a:ln w="0">
              <a:noFill/>
            </a:ln>
          </p:spPr>
          <p:style>
            <a:lnRef idx="0">
              <a:scrgbClr r="0" g="0" b="0"/>
            </a:lnRef>
            <a:fillRef idx="0">
              <a:scrgbClr r="0" g="0" b="0"/>
            </a:fillRef>
            <a:effectRef idx="0">
              <a:scrgbClr r="0" g="0" b="0"/>
            </a:effectRef>
            <a:fontRef idx="minor"/>
          </p:style>
        </p:sp>
      </p:grpSp>
      <p:sp>
        <p:nvSpPr>
          <p:cNvPr id="788" name="Line 60"/>
          <p:cNvSpPr/>
          <p:nvPr/>
        </p:nvSpPr>
        <p:spPr>
          <a:xfrm>
            <a:off x="2665080" y="8697600"/>
            <a:ext cx="0" cy="142920"/>
          </a:xfrm>
          <a:prstGeom prst="line">
            <a:avLst/>
          </a:prstGeom>
          <a:ln>
            <a:solidFill>
              <a:srgbClr val="FF9800"/>
            </a:solidFill>
          </a:ln>
        </p:spPr>
        <p:style>
          <a:lnRef idx="1">
            <a:schemeClr val="accent1"/>
          </a:lnRef>
          <a:fillRef idx="0">
            <a:schemeClr val="accent1"/>
          </a:fillRef>
          <a:effectRef idx="0">
            <a:schemeClr val="accent1"/>
          </a:effectRef>
          <a:fontRef idx="minor"/>
        </p:style>
      </p:sp>
      <p:sp>
        <p:nvSpPr>
          <p:cNvPr id="789" name="CustomShape 61"/>
          <p:cNvSpPr/>
          <p:nvPr/>
        </p:nvSpPr>
        <p:spPr>
          <a:xfrm>
            <a:off x="9934920" y="5349960"/>
            <a:ext cx="23292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IN" sz="1800" b="0" strike="noStrike" spc="-1">
                <a:solidFill>
                  <a:srgbClr val="000000"/>
                </a:solidFill>
                <a:latin typeface="Calibri"/>
              </a:rPr>
              <a:t> </a:t>
            </a:r>
            <a:endParaRPr lang="en-US" sz="1800" b="0" strike="noStrike" spc="-1">
              <a:latin typeface="Arial"/>
            </a:endParaRPr>
          </a:p>
        </p:txBody>
      </p:sp>
      <p:sp>
        <p:nvSpPr>
          <p:cNvPr id="790" name="CustomShape 62"/>
          <p:cNvSpPr/>
          <p:nvPr/>
        </p:nvSpPr>
        <p:spPr>
          <a:xfrm>
            <a:off x="9934920" y="5349960"/>
            <a:ext cx="23292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IN" sz="1800" b="0" strike="noStrike" spc="-1">
                <a:solidFill>
                  <a:srgbClr val="000000"/>
                </a:solidFill>
                <a:latin typeface="Calibri"/>
              </a:rPr>
              <a:t> </a:t>
            </a:r>
            <a:endParaRPr lang="en-US" sz="18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CustomShape 1"/>
          <p:cNvSpPr/>
          <p:nvPr/>
        </p:nvSpPr>
        <p:spPr>
          <a:xfrm>
            <a:off x="11143080" y="0"/>
            <a:ext cx="8960400" cy="11307960"/>
          </a:xfrm>
          <a:custGeom>
            <a:avLst/>
            <a:gdLst/>
            <a:ahLst/>
            <a:cxnLst/>
            <a:rect l="l" t="t" r="r" b="b"/>
            <a:pathLst>
              <a:path w="8961119" h="11308715">
                <a:moveTo>
                  <a:pt x="0" y="11308556"/>
                </a:moveTo>
                <a:lnTo>
                  <a:pt x="8960889" y="11308556"/>
                </a:lnTo>
                <a:lnTo>
                  <a:pt x="8960889" y="0"/>
                </a:lnTo>
                <a:lnTo>
                  <a:pt x="0" y="0"/>
                </a:lnTo>
                <a:lnTo>
                  <a:pt x="0" y="11308556"/>
                </a:lnTo>
                <a:close/>
              </a:path>
            </a:pathLst>
          </a:custGeom>
          <a:solidFill>
            <a:srgbClr val="1C1C1C"/>
          </a:solidFill>
          <a:ln w="0">
            <a:noFill/>
          </a:ln>
        </p:spPr>
        <p:style>
          <a:lnRef idx="0">
            <a:scrgbClr r="0" g="0" b="0"/>
          </a:lnRef>
          <a:fillRef idx="0">
            <a:scrgbClr r="0" g="0" b="0"/>
          </a:fillRef>
          <a:effectRef idx="0">
            <a:scrgbClr r="0" g="0" b="0"/>
          </a:effectRef>
          <a:fontRef idx="minor"/>
        </p:style>
      </p:sp>
      <p:sp>
        <p:nvSpPr>
          <p:cNvPr id="268" name="CustomShape 2"/>
          <p:cNvSpPr/>
          <p:nvPr/>
        </p:nvSpPr>
        <p:spPr>
          <a:xfrm>
            <a:off x="0" y="0"/>
            <a:ext cx="11142720" cy="11301120"/>
          </a:xfrm>
          <a:custGeom>
            <a:avLst/>
            <a:gdLst/>
            <a:ahLst/>
            <a:cxnLst/>
            <a:rect l="l" t="t" r="r" b="b"/>
            <a:pathLst>
              <a:path w="11143615" h="11301730">
                <a:moveTo>
                  <a:pt x="11143210" y="11301373"/>
                </a:moveTo>
                <a:lnTo>
                  <a:pt x="0" y="11301373"/>
                </a:lnTo>
                <a:lnTo>
                  <a:pt x="0" y="0"/>
                </a:lnTo>
                <a:lnTo>
                  <a:pt x="11143210" y="0"/>
                </a:lnTo>
                <a:lnTo>
                  <a:pt x="11143210" y="11301373"/>
                </a:lnTo>
                <a:close/>
              </a:path>
            </a:pathLst>
          </a:custGeom>
          <a:solidFill>
            <a:srgbClr val="2C2C2C">
              <a:alpha val="89000"/>
            </a:srgbClr>
          </a:solidFill>
          <a:ln w="0">
            <a:noFill/>
          </a:ln>
        </p:spPr>
        <p:style>
          <a:lnRef idx="0">
            <a:scrgbClr r="0" g="0" b="0"/>
          </a:lnRef>
          <a:fillRef idx="0">
            <a:scrgbClr r="0" g="0" b="0"/>
          </a:fillRef>
          <a:effectRef idx="0">
            <a:scrgbClr r="0" g="0" b="0"/>
          </a:effectRef>
          <a:fontRef idx="minor"/>
        </p:style>
      </p:sp>
      <p:sp>
        <p:nvSpPr>
          <p:cNvPr id="269" name="CustomShape 3"/>
          <p:cNvSpPr/>
          <p:nvPr/>
        </p:nvSpPr>
        <p:spPr>
          <a:xfrm>
            <a:off x="12079800" y="5307840"/>
            <a:ext cx="6479280" cy="138024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noAutofit/>
          </a:bodyPr>
          <a:lstStyle/>
          <a:p>
            <a:pPr marL="12600">
              <a:lnSpc>
                <a:spcPct val="113000"/>
              </a:lnSpc>
              <a:tabLst>
                <a:tab pos="0" algn="l"/>
              </a:tabLst>
            </a:pPr>
            <a:r>
              <a:rPr lang="en-IN" sz="2600" b="0" strike="noStrike" spc="-1">
                <a:solidFill>
                  <a:srgbClr val="F6EFF1"/>
                </a:solidFill>
                <a:latin typeface="Arial"/>
                <a:ea typeface="Arial"/>
              </a:rPr>
              <a:t>Our mission is to help professionals around  the world acquire the skills they need to  succeed in today’s digital economy.</a:t>
            </a:r>
            <a:endParaRPr lang="en-US" sz="2600" b="0" strike="noStrike" spc="-1">
              <a:latin typeface="Arial"/>
            </a:endParaRPr>
          </a:p>
        </p:txBody>
      </p:sp>
      <p:sp>
        <p:nvSpPr>
          <p:cNvPr id="270" name="CustomShape 4"/>
          <p:cNvSpPr/>
          <p:nvPr/>
        </p:nvSpPr>
        <p:spPr>
          <a:xfrm>
            <a:off x="12092400" y="5131800"/>
            <a:ext cx="3289320" cy="360"/>
          </a:xfrm>
          <a:custGeom>
            <a:avLst/>
            <a:gdLst/>
            <a:ahLst/>
            <a:cxnLst/>
            <a:rect l="l" t="t" r="r" b="b"/>
            <a:pathLst>
              <a:path w="3289934" h="120000">
                <a:moveTo>
                  <a:pt x="0" y="0"/>
                </a:moveTo>
                <a:lnTo>
                  <a:pt x="3289679" y="0"/>
                </a:lnTo>
              </a:path>
            </a:pathLst>
          </a:custGeom>
          <a:noFill/>
          <a:ln w="21700">
            <a:solidFill>
              <a:srgbClr val="FFC100"/>
            </a:solidFill>
            <a:round/>
          </a:ln>
        </p:spPr>
        <p:style>
          <a:lnRef idx="0">
            <a:scrgbClr r="0" g="0" b="0"/>
          </a:lnRef>
          <a:fillRef idx="0">
            <a:scrgbClr r="0" g="0" b="0"/>
          </a:fillRef>
          <a:effectRef idx="0">
            <a:scrgbClr r="0" g="0" b="0"/>
          </a:effectRef>
          <a:fontRef idx="minor"/>
        </p:style>
      </p:sp>
      <p:sp>
        <p:nvSpPr>
          <p:cNvPr id="271" name="CustomShape 5"/>
          <p:cNvSpPr/>
          <p:nvPr/>
        </p:nvSpPr>
        <p:spPr>
          <a:xfrm>
            <a:off x="15506280" y="10339920"/>
            <a:ext cx="236520" cy="236520"/>
          </a:xfrm>
          <a:prstGeom prst="rect">
            <a:avLst/>
          </a:prstGeom>
          <a:blipFill rotWithShape="0">
            <a:blip r:embed="rId3"/>
            <a:stretch/>
          </a:blipFill>
          <a:ln w="0">
            <a:noFill/>
          </a:ln>
        </p:spPr>
        <p:style>
          <a:lnRef idx="0">
            <a:scrgbClr r="0" g="0" b="0"/>
          </a:lnRef>
          <a:fillRef idx="0">
            <a:scrgbClr r="0" g="0" b="0"/>
          </a:fillRef>
          <a:effectRef idx="0">
            <a:scrgbClr r="0" g="0" b="0"/>
          </a:effectRef>
          <a:fontRef idx="minor"/>
        </p:style>
      </p:sp>
      <p:sp>
        <p:nvSpPr>
          <p:cNvPr id="272" name="CustomShape 6"/>
          <p:cNvSpPr/>
          <p:nvPr/>
        </p:nvSpPr>
        <p:spPr>
          <a:xfrm>
            <a:off x="15099120" y="10339920"/>
            <a:ext cx="236520" cy="236520"/>
          </a:xfrm>
          <a:prstGeom prst="rect">
            <a:avLst/>
          </a:prstGeom>
          <a:blipFill rotWithShape="0">
            <a:blip r:embed="rId4"/>
            <a:stretch/>
          </a:blipFill>
          <a:ln w="0">
            <a:noFill/>
          </a:ln>
        </p:spPr>
        <p:style>
          <a:lnRef idx="0">
            <a:scrgbClr r="0" g="0" b="0"/>
          </a:lnRef>
          <a:fillRef idx="0">
            <a:scrgbClr r="0" g="0" b="0"/>
          </a:fillRef>
          <a:effectRef idx="0">
            <a:scrgbClr r="0" g="0" b="0"/>
          </a:effectRef>
          <a:fontRef idx="minor"/>
        </p:style>
      </p:sp>
      <p:sp>
        <p:nvSpPr>
          <p:cNvPr id="273" name="CustomShape 7"/>
          <p:cNvSpPr/>
          <p:nvPr/>
        </p:nvSpPr>
        <p:spPr>
          <a:xfrm>
            <a:off x="16320600" y="10339920"/>
            <a:ext cx="236520" cy="236520"/>
          </a:xfrm>
          <a:prstGeom prst="rect">
            <a:avLst/>
          </a:prstGeom>
          <a:blipFill rotWithShape="0">
            <a:blip r:embed="rId5"/>
            <a:stretch/>
          </a:blipFill>
          <a:ln w="0">
            <a:noFill/>
          </a:ln>
        </p:spPr>
        <p:style>
          <a:lnRef idx="0">
            <a:scrgbClr r="0" g="0" b="0"/>
          </a:lnRef>
          <a:fillRef idx="0">
            <a:scrgbClr r="0" g="0" b="0"/>
          </a:fillRef>
          <a:effectRef idx="0">
            <a:scrgbClr r="0" g="0" b="0"/>
          </a:effectRef>
          <a:fontRef idx="minor"/>
        </p:style>
      </p:sp>
      <p:sp>
        <p:nvSpPr>
          <p:cNvPr id="274" name="CustomShape 8"/>
          <p:cNvSpPr/>
          <p:nvPr/>
        </p:nvSpPr>
        <p:spPr>
          <a:xfrm>
            <a:off x="15913440" y="10339920"/>
            <a:ext cx="236520" cy="236520"/>
          </a:xfrm>
          <a:prstGeom prst="rect">
            <a:avLst/>
          </a:prstGeom>
          <a:blipFill rotWithShape="0">
            <a:blip r:embed="rId6"/>
            <a:stretch/>
          </a:blipFill>
          <a:ln w="0">
            <a:noFill/>
          </a:ln>
        </p:spPr>
        <p:style>
          <a:lnRef idx="0">
            <a:scrgbClr r="0" g="0" b="0"/>
          </a:lnRef>
          <a:fillRef idx="0">
            <a:scrgbClr r="0" g="0" b="0"/>
          </a:fillRef>
          <a:effectRef idx="0">
            <a:scrgbClr r="0" g="0" b="0"/>
          </a:effectRef>
          <a:fontRef idx="minor"/>
        </p:style>
      </p:sp>
      <p:sp>
        <p:nvSpPr>
          <p:cNvPr id="275" name="CustomShape 9"/>
          <p:cNvSpPr/>
          <p:nvPr/>
        </p:nvSpPr>
        <p:spPr>
          <a:xfrm>
            <a:off x="7200" y="417960"/>
            <a:ext cx="8270640" cy="651960"/>
          </a:xfrm>
          <a:custGeom>
            <a:avLst/>
            <a:gdLst/>
            <a:ahLst/>
            <a:cxnLst/>
            <a:rect l="l" t="t" r="r" b="b"/>
            <a:pathLst>
              <a:path w="8271509" h="652780">
                <a:moveTo>
                  <a:pt x="7944543" y="0"/>
                </a:moveTo>
                <a:lnTo>
                  <a:pt x="326367" y="0"/>
                </a:lnTo>
                <a:lnTo>
                  <a:pt x="278139" y="3538"/>
                </a:lnTo>
                <a:lnTo>
                  <a:pt x="232108" y="13818"/>
                </a:lnTo>
                <a:lnTo>
                  <a:pt x="188779" y="30333"/>
                </a:lnTo>
                <a:lnTo>
                  <a:pt x="148657" y="52580"/>
                </a:lnTo>
                <a:lnTo>
                  <a:pt x="112246" y="80052"/>
                </a:lnTo>
                <a:lnTo>
                  <a:pt x="80052" y="112246"/>
                </a:lnTo>
                <a:lnTo>
                  <a:pt x="52580" y="148657"/>
                </a:lnTo>
                <a:lnTo>
                  <a:pt x="30333" y="188779"/>
                </a:lnTo>
                <a:lnTo>
                  <a:pt x="13818" y="232108"/>
                </a:lnTo>
                <a:lnTo>
                  <a:pt x="3538" y="278139"/>
                </a:lnTo>
                <a:lnTo>
                  <a:pt x="0" y="326367"/>
                </a:lnTo>
                <a:lnTo>
                  <a:pt x="3538" y="374594"/>
                </a:lnTo>
                <a:lnTo>
                  <a:pt x="13818" y="420624"/>
                </a:lnTo>
                <a:lnTo>
                  <a:pt x="30333" y="463952"/>
                </a:lnTo>
                <a:lnTo>
                  <a:pt x="52580" y="504073"/>
                </a:lnTo>
                <a:lnTo>
                  <a:pt x="80052" y="540482"/>
                </a:lnTo>
                <a:lnTo>
                  <a:pt x="112246" y="572675"/>
                </a:lnTo>
                <a:lnTo>
                  <a:pt x="148657" y="600146"/>
                </a:lnTo>
                <a:lnTo>
                  <a:pt x="188779" y="622391"/>
                </a:lnTo>
                <a:lnTo>
                  <a:pt x="232108" y="638906"/>
                </a:lnTo>
                <a:lnTo>
                  <a:pt x="278139" y="649185"/>
                </a:lnTo>
                <a:lnTo>
                  <a:pt x="326367" y="652723"/>
                </a:lnTo>
                <a:lnTo>
                  <a:pt x="7944543" y="652723"/>
                </a:lnTo>
                <a:lnTo>
                  <a:pt x="7992771" y="649185"/>
                </a:lnTo>
                <a:lnTo>
                  <a:pt x="8038801" y="638906"/>
                </a:lnTo>
                <a:lnTo>
                  <a:pt x="8082130" y="622391"/>
                </a:lnTo>
                <a:lnTo>
                  <a:pt x="8122252" y="600146"/>
                </a:lnTo>
                <a:lnTo>
                  <a:pt x="8158663" y="572675"/>
                </a:lnTo>
                <a:lnTo>
                  <a:pt x="8190857" y="540482"/>
                </a:lnTo>
                <a:lnTo>
                  <a:pt x="8218330" y="504073"/>
                </a:lnTo>
                <a:lnTo>
                  <a:pt x="8240576" y="463952"/>
                </a:lnTo>
                <a:lnTo>
                  <a:pt x="8257092" y="420624"/>
                </a:lnTo>
                <a:lnTo>
                  <a:pt x="8267371" y="374594"/>
                </a:lnTo>
                <a:lnTo>
                  <a:pt x="8270910" y="326367"/>
                </a:lnTo>
                <a:lnTo>
                  <a:pt x="8267371" y="278139"/>
                </a:lnTo>
                <a:lnTo>
                  <a:pt x="8257092" y="232108"/>
                </a:lnTo>
                <a:lnTo>
                  <a:pt x="8240576" y="188779"/>
                </a:lnTo>
                <a:lnTo>
                  <a:pt x="8218330" y="148657"/>
                </a:lnTo>
                <a:lnTo>
                  <a:pt x="8190857" y="112246"/>
                </a:lnTo>
                <a:lnTo>
                  <a:pt x="8158663" y="80052"/>
                </a:lnTo>
                <a:lnTo>
                  <a:pt x="8122252" y="52580"/>
                </a:lnTo>
                <a:lnTo>
                  <a:pt x="8082130" y="30333"/>
                </a:lnTo>
                <a:lnTo>
                  <a:pt x="8038801" y="13818"/>
                </a:lnTo>
                <a:lnTo>
                  <a:pt x="7992771" y="3538"/>
                </a:lnTo>
                <a:lnTo>
                  <a:pt x="7944543" y="0"/>
                </a:lnTo>
                <a:close/>
              </a:path>
            </a:pathLst>
          </a:custGeom>
          <a:solidFill>
            <a:srgbClr val="0BBDE8"/>
          </a:solidFill>
          <a:ln w="0">
            <a:noFill/>
          </a:ln>
        </p:spPr>
        <p:style>
          <a:lnRef idx="0">
            <a:scrgbClr r="0" g="0" b="0"/>
          </a:lnRef>
          <a:fillRef idx="0">
            <a:scrgbClr r="0" g="0" b="0"/>
          </a:fillRef>
          <a:effectRef idx="0">
            <a:scrgbClr r="0" g="0" b="0"/>
          </a:effectRef>
          <a:fontRef idx="minor"/>
        </p:style>
      </p:sp>
      <p:sp>
        <p:nvSpPr>
          <p:cNvPr id="276" name="CustomShape 10"/>
          <p:cNvSpPr/>
          <p:nvPr/>
        </p:nvSpPr>
        <p:spPr>
          <a:xfrm>
            <a:off x="589680" y="480960"/>
            <a:ext cx="7411680" cy="476640"/>
          </a:xfrm>
          <a:prstGeom prst="rect">
            <a:avLst/>
          </a:prstGeom>
          <a:noFill/>
          <a:ln w="0">
            <a:noFill/>
          </a:ln>
        </p:spPr>
        <p:style>
          <a:lnRef idx="0">
            <a:scrgbClr r="0" g="0" b="0"/>
          </a:lnRef>
          <a:fillRef idx="0">
            <a:scrgbClr r="0" g="0" b="0"/>
          </a:fillRef>
          <a:effectRef idx="0">
            <a:scrgbClr r="0" g="0" b="0"/>
          </a:effectRef>
          <a:fontRef idx="minor"/>
        </p:style>
        <p:txBody>
          <a:bodyPr lIns="0" tIns="14760" rIns="0" bIns="0">
            <a:noAutofit/>
          </a:bodyPr>
          <a:lstStyle/>
          <a:p>
            <a:pPr marL="12600">
              <a:lnSpc>
                <a:spcPct val="100000"/>
              </a:lnSpc>
              <a:tabLst>
                <a:tab pos="0" algn="l"/>
              </a:tabLst>
            </a:pPr>
            <a:r>
              <a:rPr lang="en-IN" sz="2950" b="0" strike="noStrike" spc="-1">
                <a:solidFill>
                  <a:srgbClr val="FFFFFF"/>
                </a:solidFill>
                <a:latin typeface="Arial"/>
                <a:ea typeface="Arial"/>
              </a:rPr>
              <a:t>A Leading Global Online Training Company</a:t>
            </a:r>
            <a:endParaRPr lang="en-US" sz="2950" b="0" strike="noStrike" spc="-1">
              <a:latin typeface="Arial"/>
            </a:endParaRPr>
          </a:p>
        </p:txBody>
      </p:sp>
      <p:sp>
        <p:nvSpPr>
          <p:cNvPr id="277" name="CustomShape 11"/>
          <p:cNvSpPr/>
          <p:nvPr/>
        </p:nvSpPr>
        <p:spPr>
          <a:xfrm>
            <a:off x="10996560" y="2823840"/>
            <a:ext cx="231120" cy="6558120"/>
          </a:xfrm>
          <a:custGeom>
            <a:avLst/>
            <a:gdLst/>
            <a:ahLst/>
            <a:cxnLst/>
            <a:rect l="l" t="t" r="r" b="b"/>
            <a:pathLst>
              <a:path w="231775" h="6558915">
                <a:moveTo>
                  <a:pt x="231584" y="6558397"/>
                </a:moveTo>
                <a:lnTo>
                  <a:pt x="0" y="6558397"/>
                </a:lnTo>
                <a:lnTo>
                  <a:pt x="0" y="0"/>
                </a:lnTo>
                <a:lnTo>
                  <a:pt x="231584" y="0"/>
                </a:lnTo>
                <a:lnTo>
                  <a:pt x="231584" y="6558397"/>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278" name="CustomShape 12"/>
          <p:cNvSpPr/>
          <p:nvPr/>
        </p:nvSpPr>
        <p:spPr>
          <a:xfrm>
            <a:off x="19955160" y="2417040"/>
            <a:ext cx="148680" cy="6563880"/>
          </a:xfrm>
          <a:custGeom>
            <a:avLst/>
            <a:gdLst/>
            <a:ahLst/>
            <a:cxnLst/>
            <a:rect l="l" t="t" r="r" b="b"/>
            <a:pathLst>
              <a:path w="149225" h="6564630">
                <a:moveTo>
                  <a:pt x="148770" y="6564438"/>
                </a:moveTo>
                <a:lnTo>
                  <a:pt x="0" y="6564438"/>
                </a:lnTo>
                <a:lnTo>
                  <a:pt x="0" y="0"/>
                </a:lnTo>
                <a:lnTo>
                  <a:pt x="148770" y="0"/>
                </a:lnTo>
                <a:lnTo>
                  <a:pt x="148770" y="6564438"/>
                </a:lnTo>
                <a:close/>
              </a:path>
            </a:pathLst>
          </a:custGeom>
          <a:solidFill>
            <a:srgbClr val="00A4DF"/>
          </a:solidFill>
          <a:ln w="0">
            <a:noFill/>
          </a:ln>
        </p:spPr>
        <p:style>
          <a:lnRef idx="0">
            <a:scrgbClr r="0" g="0" b="0"/>
          </a:lnRef>
          <a:fillRef idx="0">
            <a:scrgbClr r="0" g="0" b="0"/>
          </a:fillRef>
          <a:effectRef idx="0">
            <a:scrgbClr r="0" g="0" b="0"/>
          </a:effectRef>
          <a:fontRef idx="minor"/>
        </p:style>
      </p:sp>
      <p:sp>
        <p:nvSpPr>
          <p:cNvPr id="279" name="CustomShape 13"/>
          <p:cNvSpPr/>
          <p:nvPr/>
        </p:nvSpPr>
        <p:spPr>
          <a:xfrm>
            <a:off x="0" y="2418840"/>
            <a:ext cx="145800" cy="6564600"/>
          </a:xfrm>
          <a:custGeom>
            <a:avLst/>
            <a:gdLst/>
            <a:ahLst/>
            <a:cxnLst/>
            <a:rect l="l" t="t" r="r" b="b"/>
            <a:pathLst>
              <a:path w="146685" h="6565265">
                <a:moveTo>
                  <a:pt x="146592" y="6565245"/>
                </a:moveTo>
                <a:lnTo>
                  <a:pt x="0" y="6565245"/>
                </a:lnTo>
                <a:lnTo>
                  <a:pt x="0" y="0"/>
                </a:lnTo>
                <a:lnTo>
                  <a:pt x="146592" y="0"/>
                </a:lnTo>
                <a:lnTo>
                  <a:pt x="146592" y="6565245"/>
                </a:lnTo>
                <a:close/>
              </a:path>
            </a:pathLst>
          </a:custGeom>
          <a:solidFill>
            <a:srgbClr val="01A6DB"/>
          </a:solidFill>
          <a:ln w="0">
            <a:noFill/>
          </a:ln>
        </p:spPr>
        <p:style>
          <a:lnRef idx="0">
            <a:scrgbClr r="0" g="0" b="0"/>
          </a:lnRef>
          <a:fillRef idx="0">
            <a:scrgbClr r="0" g="0" b="0"/>
          </a:fillRef>
          <a:effectRef idx="0">
            <a:scrgbClr r="0" g="0" b="0"/>
          </a:effectRef>
          <a:fontRef idx="minor"/>
        </p:style>
      </p:sp>
      <p:sp>
        <p:nvSpPr>
          <p:cNvPr id="280" name="CustomShape 14"/>
          <p:cNvSpPr/>
          <p:nvPr/>
        </p:nvSpPr>
        <p:spPr>
          <a:xfrm>
            <a:off x="2509200" y="2992680"/>
            <a:ext cx="1684080" cy="1684080"/>
          </a:xfrm>
          <a:custGeom>
            <a:avLst/>
            <a:gdLst/>
            <a:ahLst/>
            <a:cxnLst/>
            <a:rect l="l" t="t" r="r" b="b"/>
            <a:pathLst>
              <a:path w="1684654" h="1684654">
                <a:moveTo>
                  <a:pt x="842183" y="1684357"/>
                </a:moveTo>
                <a:lnTo>
                  <a:pt x="794394" y="1683023"/>
                </a:lnTo>
                <a:lnTo>
                  <a:pt x="747303" y="1679071"/>
                </a:lnTo>
                <a:lnTo>
                  <a:pt x="700983" y="1672571"/>
                </a:lnTo>
                <a:lnTo>
                  <a:pt x="655505" y="1663594"/>
                </a:lnTo>
                <a:lnTo>
                  <a:pt x="610939" y="1652212"/>
                </a:lnTo>
                <a:lnTo>
                  <a:pt x="567357" y="1638495"/>
                </a:lnTo>
                <a:lnTo>
                  <a:pt x="524830" y="1622514"/>
                </a:lnTo>
                <a:lnTo>
                  <a:pt x="483428" y="1604341"/>
                </a:lnTo>
                <a:lnTo>
                  <a:pt x="443224" y="1584047"/>
                </a:lnTo>
                <a:lnTo>
                  <a:pt x="404287" y="1561703"/>
                </a:lnTo>
                <a:lnTo>
                  <a:pt x="366690" y="1537379"/>
                </a:lnTo>
                <a:lnTo>
                  <a:pt x="330503" y="1511147"/>
                </a:lnTo>
                <a:lnTo>
                  <a:pt x="295798" y="1483079"/>
                </a:lnTo>
                <a:lnTo>
                  <a:pt x="262645" y="1453245"/>
                </a:lnTo>
                <a:lnTo>
                  <a:pt x="231115" y="1421715"/>
                </a:lnTo>
                <a:lnTo>
                  <a:pt x="201281" y="1388563"/>
                </a:lnTo>
                <a:lnTo>
                  <a:pt x="173212" y="1353857"/>
                </a:lnTo>
                <a:lnTo>
                  <a:pt x="146980" y="1317671"/>
                </a:lnTo>
                <a:lnTo>
                  <a:pt x="122656" y="1280073"/>
                </a:lnTo>
                <a:lnTo>
                  <a:pt x="100311" y="1241137"/>
                </a:lnTo>
                <a:lnTo>
                  <a:pt x="80016" y="1200932"/>
                </a:lnTo>
                <a:lnTo>
                  <a:pt x="61843" y="1159531"/>
                </a:lnTo>
                <a:lnTo>
                  <a:pt x="45862" y="1117003"/>
                </a:lnTo>
                <a:lnTo>
                  <a:pt x="32145" y="1073421"/>
                </a:lnTo>
                <a:lnTo>
                  <a:pt x="20762" y="1028854"/>
                </a:lnTo>
                <a:lnTo>
                  <a:pt x="11785" y="983375"/>
                </a:lnTo>
                <a:lnTo>
                  <a:pt x="5285" y="937055"/>
                </a:lnTo>
                <a:lnTo>
                  <a:pt x="1333" y="889963"/>
                </a:lnTo>
                <a:lnTo>
                  <a:pt x="0" y="842173"/>
                </a:lnTo>
                <a:lnTo>
                  <a:pt x="1333" y="794382"/>
                </a:lnTo>
                <a:lnTo>
                  <a:pt x="5285" y="747291"/>
                </a:lnTo>
                <a:lnTo>
                  <a:pt x="11785" y="700971"/>
                </a:lnTo>
                <a:lnTo>
                  <a:pt x="20762" y="655492"/>
                </a:lnTo>
                <a:lnTo>
                  <a:pt x="32145" y="610926"/>
                </a:lnTo>
                <a:lnTo>
                  <a:pt x="45862" y="567344"/>
                </a:lnTo>
                <a:lnTo>
                  <a:pt x="61843" y="524816"/>
                </a:lnTo>
                <a:lnTo>
                  <a:pt x="80016" y="483415"/>
                </a:lnTo>
                <a:lnTo>
                  <a:pt x="100311" y="443211"/>
                </a:lnTo>
                <a:lnTo>
                  <a:pt x="122656" y="404275"/>
                </a:lnTo>
                <a:lnTo>
                  <a:pt x="146980" y="366678"/>
                </a:lnTo>
                <a:lnTo>
                  <a:pt x="173212" y="330492"/>
                </a:lnTo>
                <a:lnTo>
                  <a:pt x="201281" y="295787"/>
                </a:lnTo>
                <a:lnTo>
                  <a:pt x="231115" y="262635"/>
                </a:lnTo>
                <a:lnTo>
                  <a:pt x="262645" y="231107"/>
                </a:lnTo>
                <a:lnTo>
                  <a:pt x="295798" y="201273"/>
                </a:lnTo>
                <a:lnTo>
                  <a:pt x="330503" y="173205"/>
                </a:lnTo>
                <a:lnTo>
                  <a:pt x="366690" y="146974"/>
                </a:lnTo>
                <a:lnTo>
                  <a:pt x="404287" y="122651"/>
                </a:lnTo>
                <a:lnTo>
                  <a:pt x="443224" y="100307"/>
                </a:lnTo>
                <a:lnTo>
                  <a:pt x="483428" y="80013"/>
                </a:lnTo>
                <a:lnTo>
                  <a:pt x="524830" y="61840"/>
                </a:lnTo>
                <a:lnTo>
                  <a:pt x="567357" y="45860"/>
                </a:lnTo>
                <a:lnTo>
                  <a:pt x="610939" y="32143"/>
                </a:lnTo>
                <a:lnTo>
                  <a:pt x="655505" y="20761"/>
                </a:lnTo>
                <a:lnTo>
                  <a:pt x="700983" y="11785"/>
                </a:lnTo>
                <a:lnTo>
                  <a:pt x="747303" y="5285"/>
                </a:lnTo>
                <a:lnTo>
                  <a:pt x="794394" y="1333"/>
                </a:lnTo>
                <a:lnTo>
                  <a:pt x="842183" y="0"/>
                </a:lnTo>
                <a:lnTo>
                  <a:pt x="889974" y="1333"/>
                </a:lnTo>
                <a:lnTo>
                  <a:pt x="937065" y="5285"/>
                </a:lnTo>
                <a:lnTo>
                  <a:pt x="983386" y="11785"/>
                </a:lnTo>
                <a:lnTo>
                  <a:pt x="1028865" y="20761"/>
                </a:lnTo>
                <a:lnTo>
                  <a:pt x="1073431" y="32143"/>
                </a:lnTo>
                <a:lnTo>
                  <a:pt x="1117014" y="45860"/>
                </a:lnTo>
                <a:lnTo>
                  <a:pt x="1159541" y="61840"/>
                </a:lnTo>
                <a:lnTo>
                  <a:pt x="1200943" y="80013"/>
                </a:lnTo>
                <a:lnTo>
                  <a:pt x="1241148" y="100307"/>
                </a:lnTo>
                <a:lnTo>
                  <a:pt x="1280084" y="122651"/>
                </a:lnTo>
                <a:lnTo>
                  <a:pt x="1317681" y="146974"/>
                </a:lnTo>
                <a:lnTo>
                  <a:pt x="1353868" y="173205"/>
                </a:lnTo>
                <a:lnTo>
                  <a:pt x="1388573" y="201273"/>
                </a:lnTo>
                <a:lnTo>
                  <a:pt x="1421726" y="231107"/>
                </a:lnTo>
                <a:lnTo>
                  <a:pt x="1453255" y="262635"/>
                </a:lnTo>
                <a:lnTo>
                  <a:pt x="1483089" y="295787"/>
                </a:lnTo>
                <a:lnTo>
                  <a:pt x="1511158" y="330492"/>
                </a:lnTo>
                <a:lnTo>
                  <a:pt x="1537390" y="366678"/>
                </a:lnTo>
                <a:lnTo>
                  <a:pt x="1561713" y="404275"/>
                </a:lnTo>
                <a:lnTo>
                  <a:pt x="1584058" y="443211"/>
                </a:lnTo>
                <a:lnTo>
                  <a:pt x="1604352" y="483415"/>
                </a:lnTo>
                <a:lnTo>
                  <a:pt x="1622525" y="524816"/>
                </a:lnTo>
                <a:lnTo>
                  <a:pt x="1638505" y="567344"/>
                </a:lnTo>
                <a:lnTo>
                  <a:pt x="1652222" y="610926"/>
                </a:lnTo>
                <a:lnTo>
                  <a:pt x="1663605" y="655492"/>
                </a:lnTo>
                <a:lnTo>
                  <a:pt x="1672582" y="700971"/>
                </a:lnTo>
                <a:lnTo>
                  <a:pt x="1679082" y="747291"/>
                </a:lnTo>
                <a:lnTo>
                  <a:pt x="1683034" y="794382"/>
                </a:lnTo>
                <a:lnTo>
                  <a:pt x="1684367" y="842173"/>
                </a:lnTo>
                <a:lnTo>
                  <a:pt x="1683034" y="889963"/>
                </a:lnTo>
                <a:lnTo>
                  <a:pt x="1679082" y="937055"/>
                </a:lnTo>
                <a:lnTo>
                  <a:pt x="1672582" y="983375"/>
                </a:lnTo>
                <a:lnTo>
                  <a:pt x="1663605" y="1028854"/>
                </a:lnTo>
                <a:lnTo>
                  <a:pt x="1652222" y="1073421"/>
                </a:lnTo>
                <a:lnTo>
                  <a:pt x="1638505" y="1117003"/>
                </a:lnTo>
                <a:lnTo>
                  <a:pt x="1622525" y="1159531"/>
                </a:lnTo>
                <a:lnTo>
                  <a:pt x="1604352" y="1200932"/>
                </a:lnTo>
                <a:lnTo>
                  <a:pt x="1584058" y="1241137"/>
                </a:lnTo>
                <a:lnTo>
                  <a:pt x="1561713" y="1280073"/>
                </a:lnTo>
                <a:lnTo>
                  <a:pt x="1537390" y="1317671"/>
                </a:lnTo>
                <a:lnTo>
                  <a:pt x="1511158" y="1353857"/>
                </a:lnTo>
                <a:lnTo>
                  <a:pt x="1483089" y="1388563"/>
                </a:lnTo>
                <a:lnTo>
                  <a:pt x="1453255" y="1421715"/>
                </a:lnTo>
                <a:lnTo>
                  <a:pt x="1421726" y="1453245"/>
                </a:lnTo>
                <a:lnTo>
                  <a:pt x="1388573" y="1483079"/>
                </a:lnTo>
                <a:lnTo>
                  <a:pt x="1353868" y="1511147"/>
                </a:lnTo>
                <a:lnTo>
                  <a:pt x="1317681" y="1537379"/>
                </a:lnTo>
                <a:lnTo>
                  <a:pt x="1280084" y="1561703"/>
                </a:lnTo>
                <a:lnTo>
                  <a:pt x="1241148" y="1584047"/>
                </a:lnTo>
                <a:lnTo>
                  <a:pt x="1200943" y="1604341"/>
                </a:lnTo>
                <a:lnTo>
                  <a:pt x="1159541" y="1622514"/>
                </a:lnTo>
                <a:lnTo>
                  <a:pt x="1117014" y="1638495"/>
                </a:lnTo>
                <a:lnTo>
                  <a:pt x="1073431" y="1652212"/>
                </a:lnTo>
                <a:lnTo>
                  <a:pt x="1028865" y="1663594"/>
                </a:lnTo>
                <a:lnTo>
                  <a:pt x="983386" y="1672571"/>
                </a:lnTo>
                <a:lnTo>
                  <a:pt x="937065" y="1679071"/>
                </a:lnTo>
                <a:lnTo>
                  <a:pt x="889974" y="1683023"/>
                </a:lnTo>
                <a:lnTo>
                  <a:pt x="842183" y="1684357"/>
                </a:lnTo>
                <a:close/>
              </a:path>
            </a:pathLst>
          </a:custGeom>
          <a:noFill/>
          <a:ln w="20925">
            <a:solidFill>
              <a:srgbClr val="01A6DB"/>
            </a:solidFill>
            <a:round/>
          </a:ln>
        </p:spPr>
        <p:style>
          <a:lnRef idx="0">
            <a:scrgbClr r="0" g="0" b="0"/>
          </a:lnRef>
          <a:fillRef idx="0">
            <a:scrgbClr r="0" g="0" b="0"/>
          </a:fillRef>
          <a:effectRef idx="0">
            <a:scrgbClr r="0" g="0" b="0"/>
          </a:effectRef>
          <a:fontRef idx="minor"/>
        </p:style>
      </p:sp>
      <p:sp>
        <p:nvSpPr>
          <p:cNvPr id="281" name="CustomShape 15"/>
          <p:cNvSpPr/>
          <p:nvPr/>
        </p:nvSpPr>
        <p:spPr>
          <a:xfrm>
            <a:off x="3119040" y="3946320"/>
            <a:ext cx="447480" cy="257040"/>
          </a:xfrm>
          <a:custGeom>
            <a:avLst/>
            <a:gdLst/>
            <a:ahLst/>
            <a:cxnLst/>
            <a:rect l="l" t="t" r="r" b="b"/>
            <a:pathLst>
              <a:path w="448310" h="257810">
                <a:moveTo>
                  <a:pt x="93955" y="0"/>
                </a:moveTo>
                <a:lnTo>
                  <a:pt x="89955" y="0"/>
                </a:lnTo>
                <a:lnTo>
                  <a:pt x="87955" y="2020"/>
                </a:lnTo>
                <a:lnTo>
                  <a:pt x="83955" y="2020"/>
                </a:lnTo>
                <a:lnTo>
                  <a:pt x="0" y="28187"/>
                </a:lnTo>
                <a:lnTo>
                  <a:pt x="223888" y="257698"/>
                </a:lnTo>
                <a:lnTo>
                  <a:pt x="339754" y="138917"/>
                </a:lnTo>
                <a:lnTo>
                  <a:pt x="223888" y="138917"/>
                </a:lnTo>
                <a:lnTo>
                  <a:pt x="137932" y="44291"/>
                </a:lnTo>
                <a:lnTo>
                  <a:pt x="93955" y="0"/>
                </a:lnTo>
                <a:close/>
                <a:moveTo>
                  <a:pt x="359811" y="0"/>
                </a:moveTo>
                <a:lnTo>
                  <a:pt x="355811" y="0"/>
                </a:lnTo>
                <a:lnTo>
                  <a:pt x="223888" y="138917"/>
                </a:lnTo>
                <a:lnTo>
                  <a:pt x="339754" y="138917"/>
                </a:lnTo>
                <a:lnTo>
                  <a:pt x="447766" y="28187"/>
                </a:lnTo>
                <a:lnTo>
                  <a:pt x="365810" y="4020"/>
                </a:lnTo>
                <a:lnTo>
                  <a:pt x="361810" y="2020"/>
                </a:lnTo>
                <a:lnTo>
                  <a:pt x="359811" y="0"/>
                </a:lnTo>
                <a:close/>
              </a:path>
            </a:pathLst>
          </a:custGeom>
          <a:solidFill>
            <a:srgbClr val="25AAE0"/>
          </a:solidFill>
          <a:ln w="0">
            <a:noFill/>
          </a:ln>
        </p:spPr>
        <p:style>
          <a:lnRef idx="0">
            <a:scrgbClr r="0" g="0" b="0"/>
          </a:lnRef>
          <a:fillRef idx="0">
            <a:scrgbClr r="0" g="0" b="0"/>
          </a:fillRef>
          <a:effectRef idx="0">
            <a:scrgbClr r="0" g="0" b="0"/>
          </a:effectRef>
          <a:fontRef idx="minor"/>
        </p:style>
      </p:sp>
      <p:sp>
        <p:nvSpPr>
          <p:cNvPr id="282" name="CustomShape 16"/>
          <p:cNvSpPr/>
          <p:nvPr/>
        </p:nvSpPr>
        <p:spPr>
          <a:xfrm>
            <a:off x="3119040" y="3946320"/>
            <a:ext cx="447480" cy="257040"/>
          </a:xfrm>
          <a:custGeom>
            <a:avLst/>
            <a:gdLst/>
            <a:ahLst/>
            <a:cxnLst/>
            <a:rect l="l" t="t" r="r" b="b"/>
            <a:pathLst>
              <a:path w="448310" h="257810">
                <a:moveTo>
                  <a:pt x="365810" y="4020"/>
                </a:moveTo>
                <a:lnTo>
                  <a:pt x="361810" y="2020"/>
                </a:lnTo>
                <a:lnTo>
                  <a:pt x="359811" y="0"/>
                </a:lnTo>
                <a:lnTo>
                  <a:pt x="357811" y="0"/>
                </a:lnTo>
                <a:lnTo>
                  <a:pt x="355811" y="0"/>
                </a:lnTo>
                <a:lnTo>
                  <a:pt x="223888" y="138917"/>
                </a:lnTo>
                <a:lnTo>
                  <a:pt x="137932" y="44291"/>
                </a:lnTo>
                <a:lnTo>
                  <a:pt x="93955" y="0"/>
                </a:lnTo>
                <a:lnTo>
                  <a:pt x="91955" y="0"/>
                </a:lnTo>
                <a:lnTo>
                  <a:pt x="89955" y="0"/>
                </a:lnTo>
                <a:lnTo>
                  <a:pt x="87955" y="2020"/>
                </a:lnTo>
                <a:lnTo>
                  <a:pt x="83955" y="2020"/>
                </a:lnTo>
                <a:lnTo>
                  <a:pt x="0" y="28187"/>
                </a:lnTo>
                <a:lnTo>
                  <a:pt x="223888" y="257698"/>
                </a:lnTo>
                <a:lnTo>
                  <a:pt x="447766" y="28187"/>
                </a:lnTo>
                <a:lnTo>
                  <a:pt x="365810" y="4020"/>
                </a:lnTo>
                <a:close/>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283" name="CustomShape 17"/>
          <p:cNvSpPr/>
          <p:nvPr/>
        </p:nvSpPr>
        <p:spPr>
          <a:xfrm>
            <a:off x="3150000" y="3533040"/>
            <a:ext cx="385200" cy="38160"/>
          </a:xfrm>
          <a:custGeom>
            <a:avLst/>
            <a:gdLst/>
            <a:ahLst/>
            <a:cxnLst/>
            <a:rect l="l" t="t" r="r" b="b"/>
            <a:pathLst>
              <a:path w="386079" h="38735">
                <a:moveTo>
                  <a:pt x="385632" y="0"/>
                </a:moveTo>
                <a:lnTo>
                  <a:pt x="341894" y="17081"/>
                </a:lnTo>
                <a:lnTo>
                  <a:pt x="293474" y="29044"/>
                </a:lnTo>
                <a:lnTo>
                  <a:pt x="243178" y="36082"/>
                </a:lnTo>
                <a:lnTo>
                  <a:pt x="193816" y="38386"/>
                </a:lnTo>
                <a:lnTo>
                  <a:pt x="143584" y="36082"/>
                </a:lnTo>
                <a:lnTo>
                  <a:pt x="93166" y="29044"/>
                </a:lnTo>
                <a:lnTo>
                  <a:pt x="44618" y="17081"/>
                </a:lnTo>
                <a:lnTo>
                  <a:pt x="0"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284" name="CustomShape 18"/>
          <p:cNvSpPr/>
          <p:nvPr/>
        </p:nvSpPr>
        <p:spPr>
          <a:xfrm>
            <a:off x="2918160" y="3606120"/>
            <a:ext cx="853200" cy="683280"/>
          </a:xfrm>
          <a:custGeom>
            <a:avLst/>
            <a:gdLst/>
            <a:ahLst/>
            <a:cxnLst/>
            <a:rect l="l" t="t" r="r" b="b"/>
            <a:pathLst>
              <a:path w="854075" h="683895">
                <a:moveTo>
                  <a:pt x="627624" y="0"/>
                </a:moveTo>
                <a:lnTo>
                  <a:pt x="642835" y="8048"/>
                </a:lnTo>
                <a:lnTo>
                  <a:pt x="654859" y="22299"/>
                </a:lnTo>
                <a:lnTo>
                  <a:pt x="662760" y="41436"/>
                </a:lnTo>
                <a:lnTo>
                  <a:pt x="665602" y="64144"/>
                </a:lnTo>
                <a:lnTo>
                  <a:pt x="662386" y="89414"/>
                </a:lnTo>
                <a:lnTo>
                  <a:pt x="653360" y="109990"/>
                </a:lnTo>
                <a:lnTo>
                  <a:pt x="639464" y="124178"/>
                </a:lnTo>
                <a:lnTo>
                  <a:pt x="621635" y="130289"/>
                </a:lnTo>
                <a:lnTo>
                  <a:pt x="608233" y="169248"/>
                </a:lnTo>
                <a:lnTo>
                  <a:pt x="589399" y="204453"/>
                </a:lnTo>
                <a:lnTo>
                  <a:pt x="565694" y="235148"/>
                </a:lnTo>
                <a:lnTo>
                  <a:pt x="537679" y="260578"/>
                </a:lnTo>
                <a:lnTo>
                  <a:pt x="543679" y="316702"/>
                </a:lnTo>
                <a:lnTo>
                  <a:pt x="561668" y="340754"/>
                </a:lnTo>
                <a:lnTo>
                  <a:pt x="563668" y="342753"/>
                </a:lnTo>
                <a:lnTo>
                  <a:pt x="567658" y="344764"/>
                </a:lnTo>
                <a:lnTo>
                  <a:pt x="707580" y="384857"/>
                </a:lnTo>
                <a:lnTo>
                  <a:pt x="721384" y="388992"/>
                </a:lnTo>
                <a:lnTo>
                  <a:pt x="763547" y="414919"/>
                </a:lnTo>
                <a:lnTo>
                  <a:pt x="799022" y="456766"/>
                </a:lnTo>
                <a:lnTo>
                  <a:pt x="819514" y="509136"/>
                </a:lnTo>
                <a:lnTo>
                  <a:pt x="853492" y="675508"/>
                </a:lnTo>
                <a:lnTo>
                  <a:pt x="853492" y="677508"/>
                </a:lnTo>
                <a:lnTo>
                  <a:pt x="853492" y="679518"/>
                </a:lnTo>
                <a:lnTo>
                  <a:pt x="851492" y="681518"/>
                </a:lnTo>
                <a:lnTo>
                  <a:pt x="849492" y="683518"/>
                </a:lnTo>
                <a:lnTo>
                  <a:pt x="847502" y="683518"/>
                </a:lnTo>
                <a:lnTo>
                  <a:pt x="1989" y="683518"/>
                </a:lnTo>
                <a:lnTo>
                  <a:pt x="1989" y="681518"/>
                </a:lnTo>
                <a:lnTo>
                  <a:pt x="0" y="679518"/>
                </a:lnTo>
                <a:lnTo>
                  <a:pt x="0" y="677508"/>
                </a:lnTo>
                <a:lnTo>
                  <a:pt x="0" y="675508"/>
                </a:lnTo>
                <a:lnTo>
                  <a:pt x="33978" y="507136"/>
                </a:lnTo>
                <a:lnTo>
                  <a:pt x="52965" y="455512"/>
                </a:lnTo>
                <a:lnTo>
                  <a:pt x="89944" y="412919"/>
                </a:lnTo>
                <a:lnTo>
                  <a:pt x="130420" y="388960"/>
                </a:lnTo>
                <a:lnTo>
                  <a:pt x="285823" y="342753"/>
                </a:lnTo>
                <a:lnTo>
                  <a:pt x="289823" y="342753"/>
                </a:lnTo>
                <a:lnTo>
                  <a:pt x="291823" y="340754"/>
                </a:lnTo>
                <a:lnTo>
                  <a:pt x="293823" y="338754"/>
                </a:lnTo>
                <a:lnTo>
                  <a:pt x="299385" y="335025"/>
                </a:lnTo>
                <a:lnTo>
                  <a:pt x="303823" y="329982"/>
                </a:lnTo>
                <a:lnTo>
                  <a:pt x="306760" y="323811"/>
                </a:lnTo>
                <a:lnTo>
                  <a:pt x="307823" y="316702"/>
                </a:lnTo>
                <a:lnTo>
                  <a:pt x="313812" y="260578"/>
                </a:lnTo>
                <a:lnTo>
                  <a:pt x="286953" y="235148"/>
                </a:lnTo>
                <a:lnTo>
                  <a:pt x="263844" y="204453"/>
                </a:lnTo>
                <a:lnTo>
                  <a:pt x="245232" y="169248"/>
                </a:lnTo>
                <a:lnTo>
                  <a:pt x="231867" y="130289"/>
                </a:lnTo>
                <a:lnTo>
                  <a:pt x="213719" y="124178"/>
                </a:lnTo>
                <a:lnTo>
                  <a:pt x="199132" y="109990"/>
                </a:lnTo>
                <a:lnTo>
                  <a:pt x="189418" y="89414"/>
                </a:lnTo>
                <a:lnTo>
                  <a:pt x="185889" y="64144"/>
                </a:lnTo>
                <a:lnTo>
                  <a:pt x="189575" y="41436"/>
                </a:lnTo>
                <a:lnTo>
                  <a:pt x="197382" y="22299"/>
                </a:lnTo>
                <a:lnTo>
                  <a:pt x="208938" y="8048"/>
                </a:lnTo>
                <a:lnTo>
                  <a:pt x="223867"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285" name="CustomShape 19"/>
          <p:cNvSpPr/>
          <p:nvPr/>
        </p:nvSpPr>
        <p:spPr>
          <a:xfrm>
            <a:off x="3141000" y="3533040"/>
            <a:ext cx="8640" cy="73080"/>
          </a:xfrm>
          <a:custGeom>
            <a:avLst/>
            <a:gdLst/>
            <a:ahLst/>
            <a:cxnLst/>
            <a:rect l="l" t="t" r="r" b="b"/>
            <a:pathLst>
              <a:path w="9525" h="73660">
                <a:moveTo>
                  <a:pt x="9141" y="0"/>
                </a:moveTo>
                <a:lnTo>
                  <a:pt x="3856" y="28558"/>
                </a:lnTo>
                <a:lnTo>
                  <a:pt x="1142" y="51785"/>
                </a:lnTo>
                <a:lnTo>
                  <a:pt x="142" y="67396"/>
                </a:lnTo>
                <a:lnTo>
                  <a:pt x="0" y="73107"/>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286" name="CustomShape 20"/>
          <p:cNvSpPr/>
          <p:nvPr/>
        </p:nvSpPr>
        <p:spPr>
          <a:xfrm>
            <a:off x="3535920" y="3533040"/>
            <a:ext cx="7560" cy="70920"/>
          </a:xfrm>
          <a:custGeom>
            <a:avLst/>
            <a:gdLst/>
            <a:ahLst/>
            <a:cxnLst/>
            <a:rect l="l" t="t" r="r" b="b"/>
            <a:pathLst>
              <a:path w="8254" h="71754">
                <a:moveTo>
                  <a:pt x="7308" y="71285"/>
                </a:moveTo>
                <a:lnTo>
                  <a:pt x="8219" y="52991"/>
                </a:lnTo>
                <a:lnTo>
                  <a:pt x="7761" y="39467"/>
                </a:lnTo>
                <a:lnTo>
                  <a:pt x="5250" y="24031"/>
                </a:lnTo>
                <a:lnTo>
                  <a:pt x="0"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287" name="CustomShape 21"/>
          <p:cNvSpPr/>
          <p:nvPr/>
        </p:nvSpPr>
        <p:spPr>
          <a:xfrm>
            <a:off x="3210480" y="3944160"/>
            <a:ext cx="133200" cy="136440"/>
          </a:xfrm>
          <a:custGeom>
            <a:avLst/>
            <a:gdLst/>
            <a:ahLst/>
            <a:cxnLst/>
            <a:rect l="l" t="t" r="r" b="b"/>
            <a:pathLst>
              <a:path w="133985" h="137160">
                <a:moveTo>
                  <a:pt x="0" y="0"/>
                </a:moveTo>
                <a:lnTo>
                  <a:pt x="133409" y="137074"/>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288" name="CustomShape 22"/>
          <p:cNvSpPr/>
          <p:nvPr/>
        </p:nvSpPr>
        <p:spPr>
          <a:xfrm>
            <a:off x="3344040" y="3944160"/>
            <a:ext cx="129600" cy="136440"/>
          </a:xfrm>
          <a:custGeom>
            <a:avLst/>
            <a:gdLst/>
            <a:ahLst/>
            <a:cxnLst/>
            <a:rect l="l" t="t" r="r" b="b"/>
            <a:pathLst>
              <a:path w="130175" h="137160">
                <a:moveTo>
                  <a:pt x="129765" y="0"/>
                </a:moveTo>
                <a:lnTo>
                  <a:pt x="0" y="137074"/>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289" name="CustomShape 23"/>
          <p:cNvSpPr/>
          <p:nvPr/>
        </p:nvSpPr>
        <p:spPr>
          <a:xfrm>
            <a:off x="3535920" y="3403440"/>
            <a:ext cx="360" cy="129600"/>
          </a:xfrm>
          <a:custGeom>
            <a:avLst/>
            <a:gdLst/>
            <a:ahLst/>
            <a:cxnLst/>
            <a:rect l="l" t="t" r="r" b="b"/>
            <a:pathLst>
              <a:path w="120000" h="130175">
                <a:moveTo>
                  <a:pt x="0" y="129755"/>
                </a:moveTo>
                <a:lnTo>
                  <a:pt x="0"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290" name="CustomShape 24"/>
          <p:cNvSpPr/>
          <p:nvPr/>
        </p:nvSpPr>
        <p:spPr>
          <a:xfrm>
            <a:off x="3150000" y="3403440"/>
            <a:ext cx="360" cy="129600"/>
          </a:xfrm>
          <a:custGeom>
            <a:avLst/>
            <a:gdLst/>
            <a:ahLst/>
            <a:cxnLst/>
            <a:rect l="l" t="t" r="r" b="b"/>
            <a:pathLst>
              <a:path w="120000" h="130175">
                <a:moveTo>
                  <a:pt x="0" y="0"/>
                </a:moveTo>
                <a:lnTo>
                  <a:pt x="0" y="129765"/>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291" name="CustomShape 25"/>
          <p:cNvSpPr/>
          <p:nvPr/>
        </p:nvSpPr>
        <p:spPr>
          <a:xfrm>
            <a:off x="3022200" y="3269880"/>
            <a:ext cx="643320" cy="182160"/>
          </a:xfrm>
          <a:custGeom>
            <a:avLst/>
            <a:gdLst/>
            <a:ahLst/>
            <a:cxnLst/>
            <a:rect l="l" t="t" r="r" b="b"/>
            <a:pathLst>
              <a:path w="643889" h="182879">
                <a:moveTo>
                  <a:pt x="321655" y="0"/>
                </a:moveTo>
                <a:lnTo>
                  <a:pt x="643320" y="85903"/>
                </a:lnTo>
                <a:lnTo>
                  <a:pt x="321655" y="182758"/>
                </a:lnTo>
                <a:lnTo>
                  <a:pt x="0" y="85903"/>
                </a:lnTo>
                <a:lnTo>
                  <a:pt x="321655"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292" name="CustomShape 26"/>
          <p:cNvSpPr/>
          <p:nvPr/>
        </p:nvSpPr>
        <p:spPr>
          <a:xfrm>
            <a:off x="3665520" y="3405240"/>
            <a:ext cx="360" cy="114840"/>
          </a:xfrm>
          <a:custGeom>
            <a:avLst/>
            <a:gdLst/>
            <a:ahLst/>
            <a:cxnLst/>
            <a:rect l="l" t="t" r="r" b="b"/>
            <a:pathLst>
              <a:path w="120000" h="115570">
                <a:moveTo>
                  <a:pt x="0" y="0"/>
                </a:moveTo>
                <a:lnTo>
                  <a:pt x="0" y="115137"/>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293" name="CustomShape 27"/>
          <p:cNvSpPr/>
          <p:nvPr/>
        </p:nvSpPr>
        <p:spPr>
          <a:xfrm>
            <a:off x="3499200" y="4170960"/>
            <a:ext cx="123840" cy="360"/>
          </a:xfrm>
          <a:custGeom>
            <a:avLst/>
            <a:gdLst/>
            <a:ahLst/>
            <a:cxnLst/>
            <a:rect l="l" t="t" r="r" b="b"/>
            <a:pathLst>
              <a:path w="124460" h="120000">
                <a:moveTo>
                  <a:pt x="0" y="0"/>
                </a:moveTo>
                <a:lnTo>
                  <a:pt x="124278"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294" name="CustomShape 28"/>
          <p:cNvSpPr/>
          <p:nvPr/>
        </p:nvSpPr>
        <p:spPr>
          <a:xfrm>
            <a:off x="3636360" y="3553200"/>
            <a:ext cx="56520" cy="11880"/>
          </a:xfrm>
          <a:custGeom>
            <a:avLst/>
            <a:gdLst/>
            <a:ahLst/>
            <a:cxnLst/>
            <a:rect l="l" t="t" r="r" b="b"/>
            <a:pathLst>
              <a:path w="57150" h="12700">
                <a:moveTo>
                  <a:pt x="56657" y="0"/>
                </a:moveTo>
                <a:lnTo>
                  <a:pt x="42968" y="9252"/>
                </a:lnTo>
                <a:lnTo>
                  <a:pt x="27571" y="12337"/>
                </a:lnTo>
                <a:lnTo>
                  <a:pt x="12553" y="9252"/>
                </a:lnTo>
                <a:lnTo>
                  <a:pt x="0"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295" name="CustomShape 29"/>
          <p:cNvSpPr/>
          <p:nvPr/>
        </p:nvSpPr>
        <p:spPr>
          <a:xfrm>
            <a:off x="6652440" y="2992680"/>
            <a:ext cx="1684080" cy="1684080"/>
          </a:xfrm>
          <a:custGeom>
            <a:avLst/>
            <a:gdLst/>
            <a:ahLst/>
            <a:cxnLst/>
            <a:rect l="l" t="t" r="r" b="b"/>
            <a:pathLst>
              <a:path w="1684654" h="1684654">
                <a:moveTo>
                  <a:pt x="842183" y="1684357"/>
                </a:moveTo>
                <a:lnTo>
                  <a:pt x="794393" y="1683023"/>
                </a:lnTo>
                <a:lnTo>
                  <a:pt x="747302" y="1679071"/>
                </a:lnTo>
                <a:lnTo>
                  <a:pt x="700981" y="1672571"/>
                </a:lnTo>
                <a:lnTo>
                  <a:pt x="655502" y="1663594"/>
                </a:lnTo>
                <a:lnTo>
                  <a:pt x="610935" y="1652212"/>
                </a:lnTo>
                <a:lnTo>
                  <a:pt x="567353" y="1638495"/>
                </a:lnTo>
                <a:lnTo>
                  <a:pt x="524825" y="1622514"/>
                </a:lnTo>
                <a:lnTo>
                  <a:pt x="483424" y="1604341"/>
                </a:lnTo>
                <a:lnTo>
                  <a:pt x="443219" y="1584047"/>
                </a:lnTo>
                <a:lnTo>
                  <a:pt x="404283" y="1561703"/>
                </a:lnTo>
                <a:lnTo>
                  <a:pt x="366685" y="1537379"/>
                </a:lnTo>
                <a:lnTo>
                  <a:pt x="330499" y="1511147"/>
                </a:lnTo>
                <a:lnTo>
                  <a:pt x="295793" y="1483079"/>
                </a:lnTo>
                <a:lnTo>
                  <a:pt x="262641" y="1453245"/>
                </a:lnTo>
                <a:lnTo>
                  <a:pt x="231112" y="1421715"/>
                </a:lnTo>
                <a:lnTo>
                  <a:pt x="201277" y="1388563"/>
                </a:lnTo>
                <a:lnTo>
                  <a:pt x="173209" y="1353857"/>
                </a:lnTo>
                <a:lnTo>
                  <a:pt x="146977" y="1317671"/>
                </a:lnTo>
                <a:lnTo>
                  <a:pt x="122653" y="1280073"/>
                </a:lnTo>
                <a:lnTo>
                  <a:pt x="100309" y="1241137"/>
                </a:lnTo>
                <a:lnTo>
                  <a:pt x="80015" y="1200932"/>
                </a:lnTo>
                <a:lnTo>
                  <a:pt x="61842" y="1159531"/>
                </a:lnTo>
                <a:lnTo>
                  <a:pt x="45861" y="1117003"/>
                </a:lnTo>
                <a:lnTo>
                  <a:pt x="32144" y="1073421"/>
                </a:lnTo>
                <a:lnTo>
                  <a:pt x="20762" y="1028854"/>
                </a:lnTo>
                <a:lnTo>
                  <a:pt x="11785" y="983375"/>
                </a:lnTo>
                <a:lnTo>
                  <a:pt x="5285" y="937055"/>
                </a:lnTo>
                <a:lnTo>
                  <a:pt x="1333" y="889963"/>
                </a:lnTo>
                <a:lnTo>
                  <a:pt x="0" y="842173"/>
                </a:lnTo>
                <a:lnTo>
                  <a:pt x="1333" y="794382"/>
                </a:lnTo>
                <a:lnTo>
                  <a:pt x="5285" y="747291"/>
                </a:lnTo>
                <a:lnTo>
                  <a:pt x="11785" y="700971"/>
                </a:lnTo>
                <a:lnTo>
                  <a:pt x="20762" y="655492"/>
                </a:lnTo>
                <a:lnTo>
                  <a:pt x="32144" y="610926"/>
                </a:lnTo>
                <a:lnTo>
                  <a:pt x="45861" y="567344"/>
                </a:lnTo>
                <a:lnTo>
                  <a:pt x="61842" y="524816"/>
                </a:lnTo>
                <a:lnTo>
                  <a:pt x="80015" y="483415"/>
                </a:lnTo>
                <a:lnTo>
                  <a:pt x="100309" y="443211"/>
                </a:lnTo>
                <a:lnTo>
                  <a:pt x="122653" y="404275"/>
                </a:lnTo>
                <a:lnTo>
                  <a:pt x="146977" y="366678"/>
                </a:lnTo>
                <a:lnTo>
                  <a:pt x="173209" y="330492"/>
                </a:lnTo>
                <a:lnTo>
                  <a:pt x="201277" y="295787"/>
                </a:lnTo>
                <a:lnTo>
                  <a:pt x="231112" y="262635"/>
                </a:lnTo>
                <a:lnTo>
                  <a:pt x="262641" y="231107"/>
                </a:lnTo>
                <a:lnTo>
                  <a:pt x="295793" y="201273"/>
                </a:lnTo>
                <a:lnTo>
                  <a:pt x="330499" y="173205"/>
                </a:lnTo>
                <a:lnTo>
                  <a:pt x="366685" y="146974"/>
                </a:lnTo>
                <a:lnTo>
                  <a:pt x="404283" y="122651"/>
                </a:lnTo>
                <a:lnTo>
                  <a:pt x="443219" y="100307"/>
                </a:lnTo>
                <a:lnTo>
                  <a:pt x="483424" y="80013"/>
                </a:lnTo>
                <a:lnTo>
                  <a:pt x="524825" y="61840"/>
                </a:lnTo>
                <a:lnTo>
                  <a:pt x="567353" y="45860"/>
                </a:lnTo>
                <a:lnTo>
                  <a:pt x="610935" y="32143"/>
                </a:lnTo>
                <a:lnTo>
                  <a:pt x="655502" y="20761"/>
                </a:lnTo>
                <a:lnTo>
                  <a:pt x="700981" y="11785"/>
                </a:lnTo>
                <a:lnTo>
                  <a:pt x="747302" y="5285"/>
                </a:lnTo>
                <a:lnTo>
                  <a:pt x="794393" y="1333"/>
                </a:lnTo>
                <a:lnTo>
                  <a:pt x="842183" y="0"/>
                </a:lnTo>
                <a:lnTo>
                  <a:pt x="889973" y="1333"/>
                </a:lnTo>
                <a:lnTo>
                  <a:pt x="937063" y="5285"/>
                </a:lnTo>
                <a:lnTo>
                  <a:pt x="983383" y="11785"/>
                </a:lnTo>
                <a:lnTo>
                  <a:pt x="1028862" y="20761"/>
                </a:lnTo>
                <a:lnTo>
                  <a:pt x="1073427" y="32143"/>
                </a:lnTo>
                <a:lnTo>
                  <a:pt x="1117010" y="45860"/>
                </a:lnTo>
                <a:lnTo>
                  <a:pt x="1159537" y="61840"/>
                </a:lnTo>
                <a:lnTo>
                  <a:pt x="1200938" y="80013"/>
                </a:lnTo>
                <a:lnTo>
                  <a:pt x="1241143" y="100307"/>
                </a:lnTo>
                <a:lnTo>
                  <a:pt x="1280079" y="122651"/>
                </a:lnTo>
                <a:lnTo>
                  <a:pt x="1317676" y="146974"/>
                </a:lnTo>
                <a:lnTo>
                  <a:pt x="1353863" y="173205"/>
                </a:lnTo>
                <a:lnTo>
                  <a:pt x="1388569" y="201273"/>
                </a:lnTo>
                <a:lnTo>
                  <a:pt x="1421722" y="231107"/>
                </a:lnTo>
                <a:lnTo>
                  <a:pt x="1453251" y="262635"/>
                </a:lnTo>
                <a:lnTo>
                  <a:pt x="1483086" y="295787"/>
                </a:lnTo>
                <a:lnTo>
                  <a:pt x="1511155" y="330492"/>
                </a:lnTo>
                <a:lnTo>
                  <a:pt x="1537387" y="366678"/>
                </a:lnTo>
                <a:lnTo>
                  <a:pt x="1561711" y="404275"/>
                </a:lnTo>
                <a:lnTo>
                  <a:pt x="1584056" y="443211"/>
                </a:lnTo>
                <a:lnTo>
                  <a:pt x="1604350" y="483415"/>
                </a:lnTo>
                <a:lnTo>
                  <a:pt x="1622523" y="524816"/>
                </a:lnTo>
                <a:lnTo>
                  <a:pt x="1638504" y="567344"/>
                </a:lnTo>
                <a:lnTo>
                  <a:pt x="1652222" y="610926"/>
                </a:lnTo>
                <a:lnTo>
                  <a:pt x="1663604" y="655492"/>
                </a:lnTo>
                <a:lnTo>
                  <a:pt x="1672581" y="700971"/>
                </a:lnTo>
                <a:lnTo>
                  <a:pt x="1679082" y="747291"/>
                </a:lnTo>
                <a:lnTo>
                  <a:pt x="1683034" y="794382"/>
                </a:lnTo>
                <a:lnTo>
                  <a:pt x="1684367" y="842173"/>
                </a:lnTo>
                <a:lnTo>
                  <a:pt x="1683034" y="889963"/>
                </a:lnTo>
                <a:lnTo>
                  <a:pt x="1679082" y="937055"/>
                </a:lnTo>
                <a:lnTo>
                  <a:pt x="1672581" y="983375"/>
                </a:lnTo>
                <a:lnTo>
                  <a:pt x="1663604" y="1028854"/>
                </a:lnTo>
                <a:lnTo>
                  <a:pt x="1652222" y="1073421"/>
                </a:lnTo>
                <a:lnTo>
                  <a:pt x="1638504" y="1117003"/>
                </a:lnTo>
                <a:lnTo>
                  <a:pt x="1622523" y="1159531"/>
                </a:lnTo>
                <a:lnTo>
                  <a:pt x="1604350" y="1200932"/>
                </a:lnTo>
                <a:lnTo>
                  <a:pt x="1584056" y="1241137"/>
                </a:lnTo>
                <a:lnTo>
                  <a:pt x="1561711" y="1280073"/>
                </a:lnTo>
                <a:lnTo>
                  <a:pt x="1537387" y="1317671"/>
                </a:lnTo>
                <a:lnTo>
                  <a:pt x="1511155" y="1353857"/>
                </a:lnTo>
                <a:lnTo>
                  <a:pt x="1483086" y="1388563"/>
                </a:lnTo>
                <a:lnTo>
                  <a:pt x="1453251" y="1421715"/>
                </a:lnTo>
                <a:lnTo>
                  <a:pt x="1421722" y="1453245"/>
                </a:lnTo>
                <a:lnTo>
                  <a:pt x="1388569" y="1483079"/>
                </a:lnTo>
                <a:lnTo>
                  <a:pt x="1353863" y="1511147"/>
                </a:lnTo>
                <a:lnTo>
                  <a:pt x="1317676" y="1537379"/>
                </a:lnTo>
                <a:lnTo>
                  <a:pt x="1280079" y="1561703"/>
                </a:lnTo>
                <a:lnTo>
                  <a:pt x="1241143" y="1584047"/>
                </a:lnTo>
                <a:lnTo>
                  <a:pt x="1200938" y="1604341"/>
                </a:lnTo>
                <a:lnTo>
                  <a:pt x="1159537" y="1622514"/>
                </a:lnTo>
                <a:lnTo>
                  <a:pt x="1117010" y="1638495"/>
                </a:lnTo>
                <a:lnTo>
                  <a:pt x="1073427" y="1652212"/>
                </a:lnTo>
                <a:lnTo>
                  <a:pt x="1028862" y="1663594"/>
                </a:lnTo>
                <a:lnTo>
                  <a:pt x="983383" y="1672571"/>
                </a:lnTo>
                <a:lnTo>
                  <a:pt x="937063" y="1679071"/>
                </a:lnTo>
                <a:lnTo>
                  <a:pt x="889973" y="1683023"/>
                </a:lnTo>
                <a:lnTo>
                  <a:pt x="842183" y="1684357"/>
                </a:lnTo>
                <a:close/>
              </a:path>
            </a:pathLst>
          </a:custGeom>
          <a:noFill/>
          <a:ln w="20925">
            <a:solidFill>
              <a:srgbClr val="01A6DB"/>
            </a:solidFill>
            <a:round/>
          </a:ln>
        </p:spPr>
        <p:style>
          <a:lnRef idx="0">
            <a:scrgbClr r="0" g="0" b="0"/>
          </a:lnRef>
          <a:fillRef idx="0">
            <a:scrgbClr r="0" g="0" b="0"/>
          </a:fillRef>
          <a:effectRef idx="0">
            <a:scrgbClr r="0" g="0" b="0"/>
          </a:effectRef>
          <a:fontRef idx="minor"/>
        </p:style>
      </p:sp>
      <p:sp>
        <p:nvSpPr>
          <p:cNvPr id="296" name="CustomShape 30"/>
          <p:cNvSpPr/>
          <p:nvPr/>
        </p:nvSpPr>
        <p:spPr>
          <a:xfrm>
            <a:off x="7524360" y="3787920"/>
            <a:ext cx="269640" cy="353520"/>
          </a:xfrm>
          <a:custGeom>
            <a:avLst/>
            <a:gdLst/>
            <a:ahLst/>
            <a:cxnLst/>
            <a:rect l="l" t="t" r="r" b="b"/>
            <a:pathLst>
              <a:path w="270509" h="354329">
                <a:moveTo>
                  <a:pt x="27716" y="154686"/>
                </a:moveTo>
                <a:lnTo>
                  <a:pt x="0" y="209124"/>
                </a:lnTo>
                <a:lnTo>
                  <a:pt x="38229" y="354261"/>
                </a:lnTo>
                <a:lnTo>
                  <a:pt x="270452" y="354261"/>
                </a:lnTo>
                <a:lnTo>
                  <a:pt x="255136" y="185250"/>
                </a:lnTo>
                <a:lnTo>
                  <a:pt x="71673" y="185250"/>
                </a:lnTo>
                <a:lnTo>
                  <a:pt x="27716" y="154686"/>
                </a:lnTo>
                <a:close/>
                <a:moveTo>
                  <a:pt x="87924" y="0"/>
                </a:moveTo>
                <a:lnTo>
                  <a:pt x="71673" y="185250"/>
                </a:lnTo>
                <a:lnTo>
                  <a:pt x="255136" y="185250"/>
                </a:lnTo>
                <a:lnTo>
                  <a:pt x="247521" y="101222"/>
                </a:lnTo>
                <a:lnTo>
                  <a:pt x="87924" y="0"/>
                </a:lnTo>
                <a:close/>
              </a:path>
            </a:pathLst>
          </a:custGeom>
          <a:solidFill>
            <a:srgbClr val="28ABE1"/>
          </a:solidFill>
          <a:ln w="0">
            <a:noFill/>
          </a:ln>
        </p:spPr>
        <p:style>
          <a:lnRef idx="0">
            <a:scrgbClr r="0" g="0" b="0"/>
          </a:lnRef>
          <a:fillRef idx="0">
            <a:scrgbClr r="0" g="0" b="0"/>
          </a:fillRef>
          <a:effectRef idx="0">
            <a:scrgbClr r="0" g="0" b="0"/>
          </a:effectRef>
          <a:fontRef idx="minor"/>
        </p:style>
      </p:sp>
      <p:sp>
        <p:nvSpPr>
          <p:cNvPr id="297" name="CustomShape 31"/>
          <p:cNvSpPr/>
          <p:nvPr/>
        </p:nvSpPr>
        <p:spPr>
          <a:xfrm>
            <a:off x="7524360" y="3787920"/>
            <a:ext cx="269640" cy="353520"/>
          </a:xfrm>
          <a:custGeom>
            <a:avLst/>
            <a:gdLst/>
            <a:ahLst/>
            <a:cxnLst/>
            <a:rect l="l" t="t" r="r" b="b"/>
            <a:pathLst>
              <a:path w="270509" h="354329">
                <a:moveTo>
                  <a:pt x="270452" y="354261"/>
                </a:moveTo>
                <a:lnTo>
                  <a:pt x="247521" y="101222"/>
                </a:lnTo>
                <a:lnTo>
                  <a:pt x="87924" y="0"/>
                </a:lnTo>
                <a:lnTo>
                  <a:pt x="71673" y="185250"/>
                </a:lnTo>
                <a:lnTo>
                  <a:pt x="27716" y="154686"/>
                </a:lnTo>
                <a:lnTo>
                  <a:pt x="0" y="209124"/>
                </a:lnTo>
                <a:lnTo>
                  <a:pt x="38229" y="354261"/>
                </a:lnTo>
                <a:lnTo>
                  <a:pt x="270452" y="354261"/>
                </a:lnTo>
                <a:close/>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298" name="CustomShape 32"/>
          <p:cNvSpPr/>
          <p:nvPr/>
        </p:nvSpPr>
        <p:spPr>
          <a:xfrm>
            <a:off x="7210080" y="3787920"/>
            <a:ext cx="269640" cy="353520"/>
          </a:xfrm>
          <a:custGeom>
            <a:avLst/>
            <a:gdLst/>
            <a:ahLst/>
            <a:cxnLst/>
            <a:rect l="l" t="t" r="r" b="b"/>
            <a:pathLst>
              <a:path w="270509" h="354329">
                <a:moveTo>
                  <a:pt x="182842" y="0"/>
                </a:moveTo>
                <a:lnTo>
                  <a:pt x="23810" y="101222"/>
                </a:lnTo>
                <a:lnTo>
                  <a:pt x="0" y="354261"/>
                </a:lnTo>
                <a:lnTo>
                  <a:pt x="232359" y="354261"/>
                </a:lnTo>
                <a:lnTo>
                  <a:pt x="270462" y="209124"/>
                </a:lnTo>
                <a:lnTo>
                  <a:pt x="258767" y="185250"/>
                </a:lnTo>
                <a:lnTo>
                  <a:pt x="197135" y="185250"/>
                </a:lnTo>
                <a:lnTo>
                  <a:pt x="182842" y="0"/>
                </a:lnTo>
                <a:close/>
                <a:moveTo>
                  <a:pt x="243793" y="154686"/>
                </a:moveTo>
                <a:lnTo>
                  <a:pt x="197135" y="185250"/>
                </a:lnTo>
                <a:lnTo>
                  <a:pt x="258767" y="185250"/>
                </a:lnTo>
                <a:lnTo>
                  <a:pt x="243793" y="154686"/>
                </a:lnTo>
                <a:close/>
              </a:path>
            </a:pathLst>
          </a:custGeom>
          <a:solidFill>
            <a:srgbClr val="28ABE1"/>
          </a:solidFill>
          <a:ln w="0">
            <a:noFill/>
          </a:ln>
        </p:spPr>
        <p:style>
          <a:lnRef idx="0">
            <a:scrgbClr r="0" g="0" b="0"/>
          </a:lnRef>
          <a:fillRef idx="0">
            <a:scrgbClr r="0" g="0" b="0"/>
          </a:fillRef>
          <a:effectRef idx="0">
            <a:scrgbClr r="0" g="0" b="0"/>
          </a:effectRef>
          <a:fontRef idx="minor"/>
        </p:style>
      </p:sp>
      <p:sp>
        <p:nvSpPr>
          <p:cNvPr id="299" name="CustomShape 33"/>
          <p:cNvSpPr/>
          <p:nvPr/>
        </p:nvSpPr>
        <p:spPr>
          <a:xfrm>
            <a:off x="7210080" y="3787920"/>
            <a:ext cx="269640" cy="353520"/>
          </a:xfrm>
          <a:custGeom>
            <a:avLst/>
            <a:gdLst/>
            <a:ahLst/>
            <a:cxnLst/>
            <a:rect l="l" t="t" r="r" b="b"/>
            <a:pathLst>
              <a:path w="270509" h="354329">
                <a:moveTo>
                  <a:pt x="0" y="354261"/>
                </a:moveTo>
                <a:lnTo>
                  <a:pt x="23810" y="101222"/>
                </a:lnTo>
                <a:lnTo>
                  <a:pt x="182842" y="0"/>
                </a:lnTo>
                <a:lnTo>
                  <a:pt x="197135" y="185250"/>
                </a:lnTo>
                <a:lnTo>
                  <a:pt x="243793" y="154686"/>
                </a:lnTo>
                <a:lnTo>
                  <a:pt x="270462" y="209124"/>
                </a:lnTo>
                <a:lnTo>
                  <a:pt x="232359" y="354261"/>
                </a:lnTo>
                <a:lnTo>
                  <a:pt x="0" y="354261"/>
                </a:lnTo>
                <a:close/>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00" name="CustomShape 34"/>
          <p:cNvSpPr/>
          <p:nvPr/>
        </p:nvSpPr>
        <p:spPr>
          <a:xfrm>
            <a:off x="7210080" y="3784320"/>
            <a:ext cx="182160" cy="357480"/>
          </a:xfrm>
          <a:custGeom>
            <a:avLst/>
            <a:gdLst/>
            <a:ahLst/>
            <a:cxnLst/>
            <a:rect l="l" t="t" r="r" b="b"/>
            <a:pathLst>
              <a:path w="182879" h="358139">
                <a:moveTo>
                  <a:pt x="0" y="358062"/>
                </a:moveTo>
                <a:lnTo>
                  <a:pt x="10470" y="226296"/>
                </a:lnTo>
                <a:lnTo>
                  <a:pt x="23810" y="105033"/>
                </a:lnTo>
                <a:lnTo>
                  <a:pt x="182842"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01" name="CustomShape 35"/>
          <p:cNvSpPr/>
          <p:nvPr/>
        </p:nvSpPr>
        <p:spPr>
          <a:xfrm>
            <a:off x="7392960" y="3784320"/>
            <a:ext cx="109800" cy="195480"/>
          </a:xfrm>
          <a:custGeom>
            <a:avLst/>
            <a:gdLst/>
            <a:ahLst/>
            <a:cxnLst/>
            <a:rect l="l" t="t" r="r" b="b"/>
            <a:pathLst>
              <a:path w="110490" h="196214">
                <a:moveTo>
                  <a:pt x="0" y="0"/>
                </a:moveTo>
                <a:lnTo>
                  <a:pt x="16187" y="196172"/>
                </a:lnTo>
                <a:lnTo>
                  <a:pt x="110467" y="114279"/>
                </a:lnTo>
                <a:lnTo>
                  <a:pt x="0" y="0"/>
                </a:lnTo>
                <a:close/>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02" name="CustomShape 36"/>
          <p:cNvSpPr/>
          <p:nvPr/>
        </p:nvSpPr>
        <p:spPr>
          <a:xfrm>
            <a:off x="7442640" y="3993840"/>
            <a:ext cx="37440" cy="147960"/>
          </a:xfrm>
          <a:custGeom>
            <a:avLst/>
            <a:gdLst/>
            <a:ahLst/>
            <a:cxnLst/>
            <a:rect l="l" t="t" r="r" b="b"/>
            <a:pathLst>
              <a:path w="38100" h="148589">
                <a:moveTo>
                  <a:pt x="38093" y="0"/>
                </a:moveTo>
                <a:lnTo>
                  <a:pt x="0" y="14856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03" name="CustomShape 37"/>
          <p:cNvSpPr/>
          <p:nvPr/>
        </p:nvSpPr>
        <p:spPr>
          <a:xfrm>
            <a:off x="7614000" y="3784320"/>
            <a:ext cx="180360" cy="357480"/>
          </a:xfrm>
          <a:custGeom>
            <a:avLst/>
            <a:gdLst/>
            <a:ahLst/>
            <a:cxnLst/>
            <a:rect l="l" t="t" r="r" b="b"/>
            <a:pathLst>
              <a:path w="180975" h="358139">
                <a:moveTo>
                  <a:pt x="180936" y="358062"/>
                </a:moveTo>
                <a:lnTo>
                  <a:pt x="169565" y="226296"/>
                </a:lnTo>
                <a:lnTo>
                  <a:pt x="158204" y="105033"/>
                </a:lnTo>
                <a:lnTo>
                  <a:pt x="0"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04" name="CustomShape 38"/>
          <p:cNvSpPr/>
          <p:nvPr/>
        </p:nvSpPr>
        <p:spPr>
          <a:xfrm>
            <a:off x="7448760" y="3778920"/>
            <a:ext cx="250200" cy="367920"/>
          </a:xfrm>
          <a:prstGeom prst="rect">
            <a:avLst/>
          </a:prstGeom>
          <a:blipFill rotWithShape="0">
            <a:blip r:embed="rId7"/>
            <a:stretch/>
          </a:blipFill>
          <a:ln w="0">
            <a:noFill/>
          </a:ln>
        </p:spPr>
        <p:style>
          <a:lnRef idx="0">
            <a:scrgbClr r="0" g="0" b="0"/>
          </a:lnRef>
          <a:fillRef idx="0">
            <a:scrgbClr r="0" g="0" b="0"/>
          </a:fillRef>
          <a:effectRef idx="0">
            <a:scrgbClr r="0" g="0" b="0"/>
          </a:effectRef>
          <a:fontRef idx="minor"/>
        </p:style>
      </p:sp>
      <p:sp>
        <p:nvSpPr>
          <p:cNvPr id="305" name="CustomShape 39"/>
          <p:cNvSpPr/>
          <p:nvPr/>
        </p:nvSpPr>
        <p:spPr>
          <a:xfrm>
            <a:off x="7385400" y="3477600"/>
            <a:ext cx="233640" cy="285120"/>
          </a:xfrm>
          <a:custGeom>
            <a:avLst/>
            <a:gdLst/>
            <a:ahLst/>
            <a:cxnLst/>
            <a:rect l="l" t="t" r="r" b="b"/>
            <a:pathLst>
              <a:path w="234315" h="285750">
                <a:moveTo>
                  <a:pt x="234265" y="142854"/>
                </a:moveTo>
                <a:lnTo>
                  <a:pt x="232369" y="128572"/>
                </a:lnTo>
                <a:lnTo>
                  <a:pt x="230474" y="114279"/>
                </a:lnTo>
                <a:lnTo>
                  <a:pt x="228579" y="100949"/>
                </a:lnTo>
                <a:lnTo>
                  <a:pt x="224778" y="86667"/>
                </a:lnTo>
                <a:lnTo>
                  <a:pt x="219092" y="75243"/>
                </a:lnTo>
                <a:lnTo>
                  <a:pt x="214349" y="62856"/>
                </a:lnTo>
                <a:lnTo>
                  <a:pt x="206768" y="51432"/>
                </a:lnTo>
                <a:lnTo>
                  <a:pt x="199177" y="42857"/>
                </a:lnTo>
                <a:lnTo>
                  <a:pt x="190632" y="33339"/>
                </a:lnTo>
                <a:lnTo>
                  <a:pt x="183052" y="23821"/>
                </a:lnTo>
                <a:lnTo>
                  <a:pt x="171670" y="17151"/>
                </a:lnTo>
                <a:lnTo>
                  <a:pt x="163136" y="11434"/>
                </a:lnTo>
                <a:lnTo>
                  <a:pt x="151754" y="5717"/>
                </a:lnTo>
                <a:lnTo>
                  <a:pt x="141325" y="1916"/>
                </a:lnTo>
                <a:lnTo>
                  <a:pt x="128037" y="0"/>
                </a:lnTo>
                <a:lnTo>
                  <a:pt x="117608" y="0"/>
                </a:lnTo>
                <a:lnTo>
                  <a:pt x="104331" y="0"/>
                </a:lnTo>
                <a:lnTo>
                  <a:pt x="93892" y="1916"/>
                </a:lnTo>
                <a:lnTo>
                  <a:pt x="82510" y="5717"/>
                </a:lnTo>
                <a:lnTo>
                  <a:pt x="71128" y="11434"/>
                </a:lnTo>
                <a:lnTo>
                  <a:pt x="62594" y="17151"/>
                </a:lnTo>
                <a:lnTo>
                  <a:pt x="51213" y="23821"/>
                </a:lnTo>
                <a:lnTo>
                  <a:pt x="42679" y="33339"/>
                </a:lnTo>
                <a:lnTo>
                  <a:pt x="35098" y="42857"/>
                </a:lnTo>
                <a:lnTo>
                  <a:pt x="27507" y="51432"/>
                </a:lnTo>
                <a:lnTo>
                  <a:pt x="20868" y="62856"/>
                </a:lnTo>
                <a:lnTo>
                  <a:pt x="15172" y="75243"/>
                </a:lnTo>
                <a:lnTo>
                  <a:pt x="9486" y="86667"/>
                </a:lnTo>
                <a:lnTo>
                  <a:pt x="5685" y="100949"/>
                </a:lnTo>
                <a:lnTo>
                  <a:pt x="3790" y="114279"/>
                </a:lnTo>
                <a:lnTo>
                  <a:pt x="1895" y="128572"/>
                </a:lnTo>
                <a:lnTo>
                  <a:pt x="0" y="142854"/>
                </a:lnTo>
                <a:lnTo>
                  <a:pt x="5685" y="185711"/>
                </a:lnTo>
                <a:lnTo>
                  <a:pt x="15172" y="210464"/>
                </a:lnTo>
                <a:lnTo>
                  <a:pt x="20868" y="223794"/>
                </a:lnTo>
                <a:lnTo>
                  <a:pt x="27507" y="234275"/>
                </a:lnTo>
                <a:lnTo>
                  <a:pt x="35098" y="243804"/>
                </a:lnTo>
                <a:lnTo>
                  <a:pt x="42679" y="253322"/>
                </a:lnTo>
                <a:lnTo>
                  <a:pt x="82510" y="279038"/>
                </a:lnTo>
                <a:lnTo>
                  <a:pt x="93892" y="281886"/>
                </a:lnTo>
                <a:lnTo>
                  <a:pt x="104331" y="285708"/>
                </a:lnTo>
                <a:lnTo>
                  <a:pt x="117608" y="285708"/>
                </a:lnTo>
                <a:lnTo>
                  <a:pt x="128037" y="285708"/>
                </a:lnTo>
                <a:lnTo>
                  <a:pt x="141325" y="281886"/>
                </a:lnTo>
                <a:lnTo>
                  <a:pt x="183052" y="261897"/>
                </a:lnTo>
                <a:lnTo>
                  <a:pt x="190632" y="253322"/>
                </a:lnTo>
                <a:lnTo>
                  <a:pt x="199177" y="243804"/>
                </a:lnTo>
                <a:lnTo>
                  <a:pt x="206768" y="234275"/>
                </a:lnTo>
                <a:lnTo>
                  <a:pt x="214349" y="223794"/>
                </a:lnTo>
                <a:lnTo>
                  <a:pt x="219092" y="210464"/>
                </a:lnTo>
                <a:lnTo>
                  <a:pt x="224778" y="198088"/>
                </a:lnTo>
                <a:lnTo>
                  <a:pt x="228579" y="185711"/>
                </a:lnTo>
                <a:lnTo>
                  <a:pt x="230474" y="172371"/>
                </a:lnTo>
                <a:lnTo>
                  <a:pt x="232369" y="158089"/>
                </a:lnTo>
                <a:lnTo>
                  <a:pt x="234265" y="142854"/>
                </a:lnTo>
                <a:close/>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06" name="CustomShape 40"/>
          <p:cNvSpPr/>
          <p:nvPr/>
        </p:nvSpPr>
        <p:spPr>
          <a:xfrm>
            <a:off x="7770240" y="3820320"/>
            <a:ext cx="108000" cy="69840"/>
          </a:xfrm>
          <a:custGeom>
            <a:avLst/>
            <a:gdLst/>
            <a:ahLst/>
            <a:cxnLst/>
            <a:rect l="l" t="t" r="r" b="b"/>
            <a:pathLst>
              <a:path w="108584" h="70485">
                <a:moveTo>
                  <a:pt x="0" y="70469"/>
                </a:moveTo>
                <a:lnTo>
                  <a:pt x="108562"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07" name="CustomShape 41"/>
          <p:cNvSpPr/>
          <p:nvPr/>
        </p:nvSpPr>
        <p:spPr>
          <a:xfrm>
            <a:off x="7878600" y="3820320"/>
            <a:ext cx="73440" cy="77400"/>
          </a:xfrm>
          <a:custGeom>
            <a:avLst/>
            <a:gdLst/>
            <a:ahLst/>
            <a:cxnLst/>
            <a:rect l="l" t="t" r="r" b="b"/>
            <a:pathLst>
              <a:path w="74295" h="78104">
                <a:moveTo>
                  <a:pt x="74280" y="78091"/>
                </a:moveTo>
                <a:lnTo>
                  <a:pt x="0"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08" name="CustomShape 42"/>
          <p:cNvSpPr/>
          <p:nvPr/>
        </p:nvSpPr>
        <p:spPr>
          <a:xfrm>
            <a:off x="8025120" y="3820320"/>
            <a:ext cx="127080" cy="269640"/>
          </a:xfrm>
          <a:custGeom>
            <a:avLst/>
            <a:gdLst/>
            <a:ahLst/>
            <a:cxnLst/>
            <a:rect l="l" t="t" r="r" b="b"/>
            <a:pathLst>
              <a:path w="127634" h="270510">
                <a:moveTo>
                  <a:pt x="127608" y="270452"/>
                </a:moveTo>
                <a:lnTo>
                  <a:pt x="118163" y="167827"/>
                </a:lnTo>
                <a:lnTo>
                  <a:pt x="107755" y="70008"/>
                </a:lnTo>
                <a:lnTo>
                  <a:pt x="0"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09" name="CustomShape 43"/>
          <p:cNvSpPr/>
          <p:nvPr/>
        </p:nvSpPr>
        <p:spPr>
          <a:xfrm>
            <a:off x="7867800" y="3609360"/>
            <a:ext cx="167760" cy="442080"/>
          </a:xfrm>
          <a:prstGeom prst="rect">
            <a:avLst/>
          </a:prstGeom>
          <a:blipFill rotWithShape="0">
            <a:blip r:embed="rId8"/>
            <a:stretch/>
          </a:blipFill>
          <a:ln w="0">
            <a:noFill/>
          </a:ln>
        </p:spPr>
        <p:style>
          <a:lnRef idx="0">
            <a:scrgbClr r="0" g="0" b="0"/>
          </a:lnRef>
          <a:fillRef idx="0">
            <a:scrgbClr r="0" g="0" b="0"/>
          </a:fillRef>
          <a:effectRef idx="0">
            <a:scrgbClr r="0" g="0" b="0"/>
          </a:effectRef>
          <a:fontRef idx="minor"/>
        </p:style>
      </p:sp>
      <p:sp>
        <p:nvSpPr>
          <p:cNvPr id="310" name="CustomShape 44"/>
          <p:cNvSpPr/>
          <p:nvPr/>
        </p:nvSpPr>
        <p:spPr>
          <a:xfrm>
            <a:off x="7126200" y="3820320"/>
            <a:ext cx="108000" cy="69840"/>
          </a:xfrm>
          <a:custGeom>
            <a:avLst/>
            <a:gdLst/>
            <a:ahLst/>
            <a:cxnLst/>
            <a:rect l="l" t="t" r="r" b="b"/>
            <a:pathLst>
              <a:path w="108584" h="70485">
                <a:moveTo>
                  <a:pt x="108562" y="70469"/>
                </a:moveTo>
                <a:lnTo>
                  <a:pt x="0"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11" name="CustomShape 45"/>
          <p:cNvSpPr/>
          <p:nvPr/>
        </p:nvSpPr>
        <p:spPr>
          <a:xfrm>
            <a:off x="7053840" y="3820320"/>
            <a:ext cx="71640" cy="77400"/>
          </a:xfrm>
          <a:custGeom>
            <a:avLst/>
            <a:gdLst/>
            <a:ahLst/>
            <a:cxnLst/>
            <a:rect l="l" t="t" r="r" b="b"/>
            <a:pathLst>
              <a:path w="72390" h="78104">
                <a:moveTo>
                  <a:pt x="0" y="78091"/>
                </a:moveTo>
                <a:lnTo>
                  <a:pt x="72374"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12" name="CustomShape 46"/>
          <p:cNvSpPr/>
          <p:nvPr/>
        </p:nvSpPr>
        <p:spPr>
          <a:xfrm>
            <a:off x="6850080" y="3820320"/>
            <a:ext cx="128880" cy="269640"/>
          </a:xfrm>
          <a:custGeom>
            <a:avLst/>
            <a:gdLst/>
            <a:ahLst/>
            <a:cxnLst/>
            <a:rect l="l" t="t" r="r" b="b"/>
            <a:pathLst>
              <a:path w="129540" h="270510">
                <a:moveTo>
                  <a:pt x="0" y="270452"/>
                </a:moveTo>
                <a:lnTo>
                  <a:pt x="11339" y="167827"/>
                </a:lnTo>
                <a:lnTo>
                  <a:pt x="21748" y="70008"/>
                </a:lnTo>
                <a:lnTo>
                  <a:pt x="129514"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13" name="CustomShape 47"/>
          <p:cNvSpPr/>
          <p:nvPr/>
        </p:nvSpPr>
        <p:spPr>
          <a:xfrm>
            <a:off x="6970680" y="3609360"/>
            <a:ext cx="165960" cy="442080"/>
          </a:xfrm>
          <a:prstGeom prst="rect">
            <a:avLst/>
          </a:prstGeom>
          <a:blipFill rotWithShape="0">
            <a:blip r:embed="rId9"/>
            <a:stretch/>
          </a:blipFill>
          <a:ln w="0">
            <a:noFill/>
          </a:ln>
        </p:spPr>
        <p:style>
          <a:lnRef idx="0">
            <a:scrgbClr r="0" g="0" b="0"/>
          </a:lnRef>
          <a:fillRef idx="0">
            <a:scrgbClr r="0" g="0" b="0"/>
          </a:fillRef>
          <a:effectRef idx="0">
            <a:scrgbClr r="0" g="0" b="0"/>
          </a:effectRef>
          <a:fontRef idx="minor"/>
        </p:style>
      </p:sp>
      <p:sp>
        <p:nvSpPr>
          <p:cNvPr id="314" name="CustomShape 48"/>
          <p:cNvSpPr/>
          <p:nvPr/>
        </p:nvSpPr>
        <p:spPr>
          <a:xfrm>
            <a:off x="6662880" y="6370200"/>
            <a:ext cx="1684080" cy="1684080"/>
          </a:xfrm>
          <a:custGeom>
            <a:avLst/>
            <a:gdLst/>
            <a:ahLst/>
            <a:cxnLst/>
            <a:rect l="l" t="t" r="r" b="b"/>
            <a:pathLst>
              <a:path w="1684654" h="1684654">
                <a:moveTo>
                  <a:pt x="842183" y="1684357"/>
                </a:moveTo>
                <a:lnTo>
                  <a:pt x="794394" y="1683023"/>
                </a:lnTo>
                <a:lnTo>
                  <a:pt x="747303" y="1679071"/>
                </a:lnTo>
                <a:lnTo>
                  <a:pt x="700983" y="1672571"/>
                </a:lnTo>
                <a:lnTo>
                  <a:pt x="655505" y="1663594"/>
                </a:lnTo>
                <a:lnTo>
                  <a:pt x="610939" y="1652211"/>
                </a:lnTo>
                <a:lnTo>
                  <a:pt x="567357" y="1638494"/>
                </a:lnTo>
                <a:lnTo>
                  <a:pt x="524830" y="1622513"/>
                </a:lnTo>
                <a:lnTo>
                  <a:pt x="483428" y="1604340"/>
                </a:lnTo>
                <a:lnTo>
                  <a:pt x="443224" y="1584045"/>
                </a:lnTo>
                <a:lnTo>
                  <a:pt x="404287" y="1561700"/>
                </a:lnTo>
                <a:lnTo>
                  <a:pt x="366690" y="1537376"/>
                </a:lnTo>
                <a:lnTo>
                  <a:pt x="330503" y="1511144"/>
                </a:lnTo>
                <a:lnTo>
                  <a:pt x="295798" y="1483075"/>
                </a:lnTo>
                <a:lnTo>
                  <a:pt x="262645" y="1453241"/>
                </a:lnTo>
                <a:lnTo>
                  <a:pt x="231115" y="1421711"/>
                </a:lnTo>
                <a:lnTo>
                  <a:pt x="201281" y="1388558"/>
                </a:lnTo>
                <a:lnTo>
                  <a:pt x="173212" y="1353853"/>
                </a:lnTo>
                <a:lnTo>
                  <a:pt x="146980" y="1317666"/>
                </a:lnTo>
                <a:lnTo>
                  <a:pt x="122656" y="1280069"/>
                </a:lnTo>
                <a:lnTo>
                  <a:pt x="100311" y="1241132"/>
                </a:lnTo>
                <a:lnTo>
                  <a:pt x="80016" y="1200928"/>
                </a:lnTo>
                <a:lnTo>
                  <a:pt x="61843" y="1159526"/>
                </a:lnTo>
                <a:lnTo>
                  <a:pt x="45862" y="1116999"/>
                </a:lnTo>
                <a:lnTo>
                  <a:pt x="32145" y="1073417"/>
                </a:lnTo>
                <a:lnTo>
                  <a:pt x="20762" y="1028851"/>
                </a:lnTo>
                <a:lnTo>
                  <a:pt x="11785" y="983373"/>
                </a:lnTo>
                <a:lnTo>
                  <a:pt x="5285" y="937053"/>
                </a:lnTo>
                <a:lnTo>
                  <a:pt x="1333" y="889962"/>
                </a:lnTo>
                <a:lnTo>
                  <a:pt x="0" y="842173"/>
                </a:lnTo>
                <a:lnTo>
                  <a:pt x="1333" y="794382"/>
                </a:lnTo>
                <a:lnTo>
                  <a:pt x="5285" y="747291"/>
                </a:lnTo>
                <a:lnTo>
                  <a:pt x="11785" y="700971"/>
                </a:lnTo>
                <a:lnTo>
                  <a:pt x="20762" y="655492"/>
                </a:lnTo>
                <a:lnTo>
                  <a:pt x="32145" y="610926"/>
                </a:lnTo>
                <a:lnTo>
                  <a:pt x="45862" y="567344"/>
                </a:lnTo>
                <a:lnTo>
                  <a:pt x="61843" y="524816"/>
                </a:lnTo>
                <a:lnTo>
                  <a:pt x="80016" y="483415"/>
                </a:lnTo>
                <a:lnTo>
                  <a:pt x="100311" y="443211"/>
                </a:lnTo>
                <a:lnTo>
                  <a:pt x="122656" y="404275"/>
                </a:lnTo>
                <a:lnTo>
                  <a:pt x="146980" y="366678"/>
                </a:lnTo>
                <a:lnTo>
                  <a:pt x="173212" y="330492"/>
                </a:lnTo>
                <a:lnTo>
                  <a:pt x="201281" y="295787"/>
                </a:lnTo>
                <a:lnTo>
                  <a:pt x="231115" y="262635"/>
                </a:lnTo>
                <a:lnTo>
                  <a:pt x="262645" y="231107"/>
                </a:lnTo>
                <a:lnTo>
                  <a:pt x="295798" y="201273"/>
                </a:lnTo>
                <a:lnTo>
                  <a:pt x="330503" y="173205"/>
                </a:lnTo>
                <a:lnTo>
                  <a:pt x="366690" y="146974"/>
                </a:lnTo>
                <a:lnTo>
                  <a:pt x="404287" y="122651"/>
                </a:lnTo>
                <a:lnTo>
                  <a:pt x="443224" y="100307"/>
                </a:lnTo>
                <a:lnTo>
                  <a:pt x="483428" y="80013"/>
                </a:lnTo>
                <a:lnTo>
                  <a:pt x="524830" y="61840"/>
                </a:lnTo>
                <a:lnTo>
                  <a:pt x="567357" y="45860"/>
                </a:lnTo>
                <a:lnTo>
                  <a:pt x="610939" y="32143"/>
                </a:lnTo>
                <a:lnTo>
                  <a:pt x="655505" y="20761"/>
                </a:lnTo>
                <a:lnTo>
                  <a:pt x="700983" y="11785"/>
                </a:lnTo>
                <a:lnTo>
                  <a:pt x="747303" y="5285"/>
                </a:lnTo>
                <a:lnTo>
                  <a:pt x="794394" y="1333"/>
                </a:lnTo>
                <a:lnTo>
                  <a:pt x="842183" y="0"/>
                </a:lnTo>
                <a:lnTo>
                  <a:pt x="889974" y="1333"/>
                </a:lnTo>
                <a:lnTo>
                  <a:pt x="937065" y="5285"/>
                </a:lnTo>
                <a:lnTo>
                  <a:pt x="983386" y="11785"/>
                </a:lnTo>
                <a:lnTo>
                  <a:pt x="1028865" y="20761"/>
                </a:lnTo>
                <a:lnTo>
                  <a:pt x="1073431" y="32143"/>
                </a:lnTo>
                <a:lnTo>
                  <a:pt x="1117014" y="45860"/>
                </a:lnTo>
                <a:lnTo>
                  <a:pt x="1159541" y="61840"/>
                </a:lnTo>
                <a:lnTo>
                  <a:pt x="1200943" y="80013"/>
                </a:lnTo>
                <a:lnTo>
                  <a:pt x="1241148" y="100307"/>
                </a:lnTo>
                <a:lnTo>
                  <a:pt x="1280084" y="122651"/>
                </a:lnTo>
                <a:lnTo>
                  <a:pt x="1317681" y="146974"/>
                </a:lnTo>
                <a:lnTo>
                  <a:pt x="1353868" y="173205"/>
                </a:lnTo>
                <a:lnTo>
                  <a:pt x="1388573" y="201273"/>
                </a:lnTo>
                <a:lnTo>
                  <a:pt x="1421726" y="231107"/>
                </a:lnTo>
                <a:lnTo>
                  <a:pt x="1453255" y="262635"/>
                </a:lnTo>
                <a:lnTo>
                  <a:pt x="1483089" y="295787"/>
                </a:lnTo>
                <a:lnTo>
                  <a:pt x="1511158" y="330492"/>
                </a:lnTo>
                <a:lnTo>
                  <a:pt x="1537390" y="366678"/>
                </a:lnTo>
                <a:lnTo>
                  <a:pt x="1561713" y="404275"/>
                </a:lnTo>
                <a:lnTo>
                  <a:pt x="1584058" y="443211"/>
                </a:lnTo>
                <a:lnTo>
                  <a:pt x="1604352" y="483415"/>
                </a:lnTo>
                <a:lnTo>
                  <a:pt x="1622525" y="524816"/>
                </a:lnTo>
                <a:lnTo>
                  <a:pt x="1638505" y="567344"/>
                </a:lnTo>
                <a:lnTo>
                  <a:pt x="1652222" y="610926"/>
                </a:lnTo>
                <a:lnTo>
                  <a:pt x="1663605" y="655492"/>
                </a:lnTo>
                <a:lnTo>
                  <a:pt x="1672582" y="700971"/>
                </a:lnTo>
                <a:lnTo>
                  <a:pt x="1679082" y="747291"/>
                </a:lnTo>
                <a:lnTo>
                  <a:pt x="1683034" y="794382"/>
                </a:lnTo>
                <a:lnTo>
                  <a:pt x="1684367" y="842173"/>
                </a:lnTo>
                <a:lnTo>
                  <a:pt x="1683034" y="889962"/>
                </a:lnTo>
                <a:lnTo>
                  <a:pt x="1679082" y="937053"/>
                </a:lnTo>
                <a:lnTo>
                  <a:pt x="1672582" y="983373"/>
                </a:lnTo>
                <a:lnTo>
                  <a:pt x="1663605" y="1028851"/>
                </a:lnTo>
                <a:lnTo>
                  <a:pt x="1652222" y="1073417"/>
                </a:lnTo>
                <a:lnTo>
                  <a:pt x="1638505" y="1116999"/>
                </a:lnTo>
                <a:lnTo>
                  <a:pt x="1622525" y="1159526"/>
                </a:lnTo>
                <a:lnTo>
                  <a:pt x="1604352" y="1200928"/>
                </a:lnTo>
                <a:lnTo>
                  <a:pt x="1584058" y="1241132"/>
                </a:lnTo>
                <a:lnTo>
                  <a:pt x="1561713" y="1280069"/>
                </a:lnTo>
                <a:lnTo>
                  <a:pt x="1537390" y="1317666"/>
                </a:lnTo>
                <a:lnTo>
                  <a:pt x="1511158" y="1353853"/>
                </a:lnTo>
                <a:lnTo>
                  <a:pt x="1483089" y="1388558"/>
                </a:lnTo>
                <a:lnTo>
                  <a:pt x="1453255" y="1421711"/>
                </a:lnTo>
                <a:lnTo>
                  <a:pt x="1421726" y="1453241"/>
                </a:lnTo>
                <a:lnTo>
                  <a:pt x="1388573" y="1483075"/>
                </a:lnTo>
                <a:lnTo>
                  <a:pt x="1353868" y="1511144"/>
                </a:lnTo>
                <a:lnTo>
                  <a:pt x="1317681" y="1537376"/>
                </a:lnTo>
                <a:lnTo>
                  <a:pt x="1280084" y="1561700"/>
                </a:lnTo>
                <a:lnTo>
                  <a:pt x="1241148" y="1584045"/>
                </a:lnTo>
                <a:lnTo>
                  <a:pt x="1200943" y="1604340"/>
                </a:lnTo>
                <a:lnTo>
                  <a:pt x="1159541" y="1622513"/>
                </a:lnTo>
                <a:lnTo>
                  <a:pt x="1117014" y="1638494"/>
                </a:lnTo>
                <a:lnTo>
                  <a:pt x="1073431" y="1652211"/>
                </a:lnTo>
                <a:lnTo>
                  <a:pt x="1028865" y="1663594"/>
                </a:lnTo>
                <a:lnTo>
                  <a:pt x="983386" y="1672571"/>
                </a:lnTo>
                <a:lnTo>
                  <a:pt x="937065" y="1679071"/>
                </a:lnTo>
                <a:lnTo>
                  <a:pt x="889974" y="1683023"/>
                </a:lnTo>
                <a:lnTo>
                  <a:pt x="842183" y="1684357"/>
                </a:lnTo>
                <a:close/>
              </a:path>
            </a:pathLst>
          </a:custGeom>
          <a:noFill/>
          <a:ln w="20925">
            <a:solidFill>
              <a:srgbClr val="01A6DB"/>
            </a:solidFill>
            <a:round/>
          </a:ln>
        </p:spPr>
        <p:style>
          <a:lnRef idx="0">
            <a:scrgbClr r="0" g="0" b="0"/>
          </a:lnRef>
          <a:fillRef idx="0">
            <a:scrgbClr r="0" g="0" b="0"/>
          </a:fillRef>
          <a:effectRef idx="0">
            <a:scrgbClr r="0" g="0" b="0"/>
          </a:effectRef>
          <a:fontRef idx="minor"/>
        </p:style>
      </p:sp>
      <p:sp>
        <p:nvSpPr>
          <p:cNvPr id="315" name="CustomShape 49"/>
          <p:cNvSpPr/>
          <p:nvPr/>
        </p:nvSpPr>
        <p:spPr>
          <a:xfrm>
            <a:off x="7163640" y="7607880"/>
            <a:ext cx="257040" cy="124200"/>
          </a:xfrm>
          <a:custGeom>
            <a:avLst/>
            <a:gdLst/>
            <a:ahLst/>
            <a:cxnLst/>
            <a:rect l="l" t="t" r="r" b="b"/>
            <a:pathLst>
              <a:path w="257809" h="125095">
                <a:moveTo>
                  <a:pt x="0" y="0"/>
                </a:moveTo>
                <a:lnTo>
                  <a:pt x="257311" y="0"/>
                </a:lnTo>
                <a:lnTo>
                  <a:pt x="257311" y="124697"/>
                </a:lnTo>
                <a:lnTo>
                  <a:pt x="0" y="124697"/>
                </a:lnTo>
                <a:lnTo>
                  <a:pt x="0" y="0"/>
                </a:lnTo>
                <a:close/>
              </a:path>
            </a:pathLst>
          </a:custGeom>
          <a:solidFill>
            <a:srgbClr val="28ABE1"/>
          </a:solidFill>
          <a:ln w="0">
            <a:noFill/>
          </a:ln>
        </p:spPr>
        <p:style>
          <a:lnRef idx="0">
            <a:scrgbClr r="0" g="0" b="0"/>
          </a:lnRef>
          <a:fillRef idx="0">
            <a:scrgbClr r="0" g="0" b="0"/>
          </a:fillRef>
          <a:effectRef idx="0">
            <a:scrgbClr r="0" g="0" b="0"/>
          </a:effectRef>
          <a:fontRef idx="minor"/>
        </p:style>
      </p:sp>
      <p:sp>
        <p:nvSpPr>
          <p:cNvPr id="316" name="CustomShape 50"/>
          <p:cNvSpPr/>
          <p:nvPr/>
        </p:nvSpPr>
        <p:spPr>
          <a:xfrm>
            <a:off x="7163640" y="7607880"/>
            <a:ext cx="257040" cy="124200"/>
          </a:xfrm>
          <a:custGeom>
            <a:avLst/>
            <a:gdLst/>
            <a:ahLst/>
            <a:cxnLst/>
            <a:rect l="l" t="t" r="r" b="b"/>
            <a:pathLst>
              <a:path w="257809" h="125095">
                <a:moveTo>
                  <a:pt x="0" y="0"/>
                </a:moveTo>
                <a:lnTo>
                  <a:pt x="257311" y="0"/>
                </a:lnTo>
                <a:lnTo>
                  <a:pt x="257311" y="124697"/>
                </a:lnTo>
                <a:lnTo>
                  <a:pt x="0" y="124697"/>
                </a:lnTo>
                <a:lnTo>
                  <a:pt x="0" y="0"/>
                </a:lnTo>
                <a:close/>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17" name="CustomShape 51"/>
          <p:cNvSpPr/>
          <p:nvPr/>
        </p:nvSpPr>
        <p:spPr>
          <a:xfrm>
            <a:off x="7225560" y="6892200"/>
            <a:ext cx="132480" cy="134280"/>
          </a:xfrm>
          <a:prstGeom prst="rect">
            <a:avLst/>
          </a:prstGeom>
          <a:blipFill rotWithShape="0">
            <a:blip r:embed="rId10"/>
            <a:stretch/>
          </a:blipFill>
          <a:ln w="0">
            <a:noFill/>
          </a:ln>
        </p:spPr>
        <p:style>
          <a:lnRef idx="0">
            <a:scrgbClr r="0" g="0" b="0"/>
          </a:lnRef>
          <a:fillRef idx="0">
            <a:scrgbClr r="0" g="0" b="0"/>
          </a:fillRef>
          <a:effectRef idx="0">
            <a:scrgbClr r="0" g="0" b="0"/>
          </a:effectRef>
          <a:fontRef idx="minor"/>
        </p:style>
      </p:sp>
      <p:sp>
        <p:nvSpPr>
          <p:cNvPr id="318" name="CustomShape 52"/>
          <p:cNvSpPr/>
          <p:nvPr/>
        </p:nvSpPr>
        <p:spPr>
          <a:xfrm>
            <a:off x="7292160" y="7075440"/>
            <a:ext cx="360" cy="106560"/>
          </a:xfrm>
          <a:custGeom>
            <a:avLst/>
            <a:gdLst/>
            <a:ahLst/>
            <a:cxnLst/>
            <a:rect l="l" t="t" r="r" b="b"/>
            <a:pathLst>
              <a:path w="120000" h="107315">
                <a:moveTo>
                  <a:pt x="0" y="0"/>
                </a:moveTo>
                <a:lnTo>
                  <a:pt x="0" y="106876"/>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19" name="CustomShape 53"/>
          <p:cNvSpPr/>
          <p:nvPr/>
        </p:nvSpPr>
        <p:spPr>
          <a:xfrm>
            <a:off x="7193520" y="7200360"/>
            <a:ext cx="197280" cy="147960"/>
          </a:xfrm>
          <a:custGeom>
            <a:avLst/>
            <a:gdLst/>
            <a:ahLst/>
            <a:cxnLst/>
            <a:rect l="l" t="t" r="r" b="b"/>
            <a:pathLst>
              <a:path w="198120" h="148590">
                <a:moveTo>
                  <a:pt x="0" y="0"/>
                </a:moveTo>
                <a:lnTo>
                  <a:pt x="0" y="148456"/>
                </a:lnTo>
                <a:lnTo>
                  <a:pt x="197931" y="148456"/>
                </a:lnTo>
                <a:lnTo>
                  <a:pt x="197931"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20" name="CustomShape 54"/>
          <p:cNvSpPr/>
          <p:nvPr/>
        </p:nvSpPr>
        <p:spPr>
          <a:xfrm>
            <a:off x="7114320" y="7075440"/>
            <a:ext cx="284400" cy="272880"/>
          </a:xfrm>
          <a:custGeom>
            <a:avLst/>
            <a:gdLst/>
            <a:ahLst/>
            <a:cxnLst/>
            <a:rect l="l" t="t" r="r" b="b"/>
            <a:pathLst>
              <a:path w="285115" h="273684">
                <a:moveTo>
                  <a:pt x="0" y="273143"/>
                </a:moveTo>
                <a:lnTo>
                  <a:pt x="0" y="80856"/>
                </a:lnTo>
                <a:lnTo>
                  <a:pt x="0" y="66071"/>
                </a:lnTo>
                <a:lnTo>
                  <a:pt x="3947" y="49296"/>
                </a:lnTo>
                <a:lnTo>
                  <a:pt x="26627" y="12816"/>
                </a:lnTo>
                <a:lnTo>
                  <a:pt x="68050" y="0"/>
                </a:lnTo>
                <a:lnTo>
                  <a:pt x="285017"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21" name="CustomShape 55"/>
          <p:cNvSpPr/>
          <p:nvPr/>
        </p:nvSpPr>
        <p:spPr>
          <a:xfrm>
            <a:off x="7399080" y="7075440"/>
            <a:ext cx="70920" cy="272880"/>
          </a:xfrm>
          <a:custGeom>
            <a:avLst/>
            <a:gdLst/>
            <a:ahLst/>
            <a:cxnLst/>
            <a:rect l="l" t="t" r="r" b="b"/>
            <a:pathLst>
              <a:path w="71754" h="273684">
                <a:moveTo>
                  <a:pt x="0" y="0"/>
                </a:moveTo>
                <a:lnTo>
                  <a:pt x="17057" y="1968"/>
                </a:lnTo>
                <a:lnTo>
                  <a:pt x="31109" y="5905"/>
                </a:lnTo>
                <a:lnTo>
                  <a:pt x="61223" y="35496"/>
                </a:lnTo>
                <a:lnTo>
                  <a:pt x="71254" y="80856"/>
                </a:lnTo>
                <a:lnTo>
                  <a:pt x="71254" y="273143"/>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22" name="CustomShape 56"/>
          <p:cNvSpPr/>
          <p:nvPr/>
        </p:nvSpPr>
        <p:spPr>
          <a:xfrm>
            <a:off x="7072560" y="7409880"/>
            <a:ext cx="438840" cy="112320"/>
          </a:xfrm>
          <a:custGeom>
            <a:avLst/>
            <a:gdLst/>
            <a:ahLst/>
            <a:cxnLst/>
            <a:rect l="l" t="t" r="r" b="b"/>
            <a:pathLst>
              <a:path w="439420" h="113029">
                <a:moveTo>
                  <a:pt x="91054" y="112813"/>
                </a:moveTo>
                <a:lnTo>
                  <a:pt x="41569" y="112813"/>
                </a:lnTo>
                <a:lnTo>
                  <a:pt x="0" y="11863"/>
                </a:lnTo>
                <a:lnTo>
                  <a:pt x="0" y="7905"/>
                </a:lnTo>
                <a:lnTo>
                  <a:pt x="1989" y="3957"/>
                </a:lnTo>
                <a:lnTo>
                  <a:pt x="3968" y="1968"/>
                </a:lnTo>
                <a:lnTo>
                  <a:pt x="6931" y="0"/>
                </a:lnTo>
                <a:lnTo>
                  <a:pt x="430499" y="0"/>
                </a:lnTo>
                <a:lnTo>
                  <a:pt x="434457" y="1968"/>
                </a:lnTo>
                <a:lnTo>
                  <a:pt x="438415" y="3957"/>
                </a:lnTo>
                <a:lnTo>
                  <a:pt x="439410" y="7905"/>
                </a:lnTo>
                <a:lnTo>
                  <a:pt x="438415" y="11863"/>
                </a:lnTo>
                <a:lnTo>
                  <a:pt x="397841" y="112813"/>
                </a:lnTo>
                <a:lnTo>
                  <a:pt x="348366" y="112813"/>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23" name="CustomShape 57"/>
          <p:cNvSpPr/>
          <p:nvPr/>
        </p:nvSpPr>
        <p:spPr>
          <a:xfrm>
            <a:off x="7163640" y="7477200"/>
            <a:ext cx="257040" cy="255240"/>
          </a:xfrm>
          <a:custGeom>
            <a:avLst/>
            <a:gdLst/>
            <a:ahLst/>
            <a:cxnLst/>
            <a:rect l="l" t="t" r="r" b="b"/>
            <a:pathLst>
              <a:path w="257809" h="255904">
                <a:moveTo>
                  <a:pt x="257311" y="255332"/>
                </a:moveTo>
                <a:lnTo>
                  <a:pt x="257311" y="5895"/>
                </a:lnTo>
                <a:lnTo>
                  <a:pt x="255332" y="1968"/>
                </a:lnTo>
                <a:lnTo>
                  <a:pt x="251374" y="0"/>
                </a:lnTo>
                <a:lnTo>
                  <a:pt x="5936" y="0"/>
                </a:lnTo>
                <a:lnTo>
                  <a:pt x="1978" y="1968"/>
                </a:lnTo>
                <a:lnTo>
                  <a:pt x="0" y="5895"/>
                </a:lnTo>
                <a:lnTo>
                  <a:pt x="0" y="255332"/>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24" name="CustomShape 58"/>
          <p:cNvSpPr/>
          <p:nvPr/>
        </p:nvSpPr>
        <p:spPr>
          <a:xfrm>
            <a:off x="7072560" y="6832080"/>
            <a:ext cx="862920" cy="504000"/>
          </a:xfrm>
          <a:custGeom>
            <a:avLst/>
            <a:gdLst/>
            <a:ahLst/>
            <a:cxnLst/>
            <a:rect l="l" t="t" r="r" b="b"/>
            <a:pathLst>
              <a:path w="863600" h="504825">
                <a:moveTo>
                  <a:pt x="0" y="190392"/>
                </a:moveTo>
                <a:lnTo>
                  <a:pt x="0" y="0"/>
                </a:lnTo>
                <a:lnTo>
                  <a:pt x="862978" y="0"/>
                </a:lnTo>
                <a:lnTo>
                  <a:pt x="862978" y="504738"/>
                </a:lnTo>
                <a:lnTo>
                  <a:pt x="479985" y="504738"/>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25" name="CustomShape 59"/>
          <p:cNvSpPr/>
          <p:nvPr/>
        </p:nvSpPr>
        <p:spPr>
          <a:xfrm>
            <a:off x="7031160" y="6768720"/>
            <a:ext cx="945360" cy="62640"/>
          </a:xfrm>
          <a:custGeom>
            <a:avLst/>
            <a:gdLst/>
            <a:ahLst/>
            <a:cxnLst/>
            <a:rect l="l" t="t" r="r" b="b"/>
            <a:pathLst>
              <a:path w="946150" h="63500">
                <a:moveTo>
                  <a:pt x="915459" y="63338"/>
                </a:moveTo>
                <a:lnTo>
                  <a:pt x="30648" y="63338"/>
                </a:lnTo>
                <a:lnTo>
                  <a:pt x="24721" y="63338"/>
                </a:lnTo>
                <a:lnTo>
                  <a:pt x="19769" y="61359"/>
                </a:lnTo>
                <a:lnTo>
                  <a:pt x="13842" y="59380"/>
                </a:lnTo>
                <a:lnTo>
                  <a:pt x="9884" y="55422"/>
                </a:lnTo>
                <a:lnTo>
                  <a:pt x="5936" y="49485"/>
                </a:lnTo>
                <a:lnTo>
                  <a:pt x="1978" y="43537"/>
                </a:lnTo>
                <a:lnTo>
                  <a:pt x="0" y="38595"/>
                </a:lnTo>
                <a:lnTo>
                  <a:pt x="0" y="32658"/>
                </a:lnTo>
                <a:lnTo>
                  <a:pt x="0" y="24732"/>
                </a:lnTo>
                <a:lnTo>
                  <a:pt x="24721" y="0"/>
                </a:lnTo>
                <a:lnTo>
                  <a:pt x="30648" y="0"/>
                </a:lnTo>
                <a:lnTo>
                  <a:pt x="915459" y="0"/>
                </a:lnTo>
                <a:lnTo>
                  <a:pt x="921396" y="0"/>
                </a:lnTo>
                <a:lnTo>
                  <a:pt x="927322" y="1978"/>
                </a:lnTo>
                <a:lnTo>
                  <a:pt x="933259" y="5936"/>
                </a:lnTo>
                <a:lnTo>
                  <a:pt x="936222" y="9894"/>
                </a:lnTo>
                <a:lnTo>
                  <a:pt x="940170" y="13852"/>
                </a:lnTo>
                <a:lnTo>
                  <a:pt x="944128" y="18805"/>
                </a:lnTo>
                <a:lnTo>
                  <a:pt x="946107" y="24732"/>
                </a:lnTo>
                <a:lnTo>
                  <a:pt x="946107" y="32658"/>
                </a:lnTo>
                <a:lnTo>
                  <a:pt x="946107" y="38595"/>
                </a:lnTo>
                <a:lnTo>
                  <a:pt x="944128" y="43537"/>
                </a:lnTo>
                <a:lnTo>
                  <a:pt x="940170" y="49485"/>
                </a:lnTo>
                <a:lnTo>
                  <a:pt x="936222" y="55422"/>
                </a:lnTo>
                <a:lnTo>
                  <a:pt x="933259" y="59380"/>
                </a:lnTo>
                <a:lnTo>
                  <a:pt x="927322" y="61359"/>
                </a:lnTo>
                <a:lnTo>
                  <a:pt x="921396" y="63338"/>
                </a:lnTo>
                <a:lnTo>
                  <a:pt x="915459" y="63338"/>
                </a:lnTo>
                <a:close/>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26" name="CustomShape 60"/>
          <p:cNvSpPr/>
          <p:nvPr/>
        </p:nvSpPr>
        <p:spPr>
          <a:xfrm>
            <a:off x="7559640" y="7006320"/>
            <a:ext cx="308520" cy="158040"/>
          </a:xfrm>
          <a:custGeom>
            <a:avLst/>
            <a:gdLst/>
            <a:ahLst/>
            <a:cxnLst/>
            <a:rect l="l" t="t" r="r" b="b"/>
            <a:pathLst>
              <a:path w="309245" h="158750">
                <a:moveTo>
                  <a:pt x="0" y="143398"/>
                </a:moveTo>
                <a:lnTo>
                  <a:pt x="66521" y="77673"/>
                </a:lnTo>
                <a:lnTo>
                  <a:pt x="153890" y="158340"/>
                </a:lnTo>
                <a:lnTo>
                  <a:pt x="308765"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27" name="CustomShape 61"/>
          <p:cNvSpPr/>
          <p:nvPr/>
        </p:nvSpPr>
        <p:spPr>
          <a:xfrm>
            <a:off x="2013120" y="4930920"/>
            <a:ext cx="2649240" cy="774000"/>
          </a:xfrm>
          <a:prstGeom prst="rect">
            <a:avLst/>
          </a:prstGeom>
          <a:noFill/>
          <a:ln w="0">
            <a:noFill/>
          </a:ln>
        </p:spPr>
        <p:style>
          <a:lnRef idx="0">
            <a:scrgbClr r="0" g="0" b="0"/>
          </a:lnRef>
          <a:fillRef idx="0">
            <a:scrgbClr r="0" g="0" b="0"/>
          </a:fillRef>
          <a:effectRef idx="0">
            <a:scrgbClr r="0" g="0" b="0"/>
          </a:effectRef>
          <a:fontRef idx="minor"/>
        </p:style>
        <p:txBody>
          <a:bodyPr lIns="0" tIns="36000" rIns="0" bIns="0">
            <a:noAutofit/>
          </a:bodyPr>
          <a:lstStyle/>
          <a:p>
            <a:pPr algn="ctr">
              <a:lnSpc>
                <a:spcPct val="100000"/>
              </a:lnSpc>
              <a:tabLst>
                <a:tab pos="0" algn="l"/>
              </a:tabLst>
            </a:pPr>
            <a:r>
              <a:rPr lang="en-IN" sz="2300" b="0" strike="noStrike" spc="-1">
                <a:solidFill>
                  <a:srgbClr val="FFFFFF"/>
                </a:solidFill>
                <a:latin typeface="Arial"/>
                <a:ea typeface="Arial"/>
              </a:rPr>
              <a:t>9 Years</a:t>
            </a:r>
            <a:endParaRPr lang="en-US" sz="2300" b="0" strike="noStrike" spc="-1">
              <a:latin typeface="Arial"/>
            </a:endParaRPr>
          </a:p>
          <a:p>
            <a:pPr algn="ctr">
              <a:lnSpc>
                <a:spcPct val="100000"/>
              </a:lnSpc>
              <a:spcBef>
                <a:spcPts val="190"/>
              </a:spcBef>
              <a:tabLst>
                <a:tab pos="0" algn="l"/>
              </a:tabLst>
            </a:pPr>
            <a:r>
              <a:rPr lang="en-IN" sz="2300" b="0" strike="noStrike" spc="-1">
                <a:solidFill>
                  <a:srgbClr val="FFFFFF"/>
                </a:solidFill>
                <a:latin typeface="Arial"/>
                <a:ea typeface="Arial"/>
              </a:rPr>
              <a:t>digital-skills training</a:t>
            </a:r>
            <a:endParaRPr lang="en-US" sz="2300" b="0" strike="noStrike" spc="-1">
              <a:latin typeface="Arial"/>
            </a:endParaRPr>
          </a:p>
        </p:txBody>
      </p:sp>
      <p:sp>
        <p:nvSpPr>
          <p:cNvPr id="328" name="CustomShape 62"/>
          <p:cNvSpPr/>
          <p:nvPr/>
        </p:nvSpPr>
        <p:spPr>
          <a:xfrm>
            <a:off x="6788880" y="4930920"/>
            <a:ext cx="1452960" cy="774000"/>
          </a:xfrm>
          <a:prstGeom prst="rect">
            <a:avLst/>
          </a:prstGeom>
          <a:noFill/>
          <a:ln w="0">
            <a:noFill/>
          </a:ln>
        </p:spPr>
        <p:style>
          <a:lnRef idx="0">
            <a:scrgbClr r="0" g="0" b="0"/>
          </a:lnRef>
          <a:fillRef idx="0">
            <a:scrgbClr r="0" g="0" b="0"/>
          </a:fillRef>
          <a:effectRef idx="0">
            <a:scrgbClr r="0" g="0" b="0"/>
          </a:effectRef>
          <a:fontRef idx="minor"/>
        </p:style>
        <p:txBody>
          <a:bodyPr lIns="0" tIns="36000" rIns="0" bIns="0">
            <a:noAutofit/>
          </a:bodyPr>
          <a:lstStyle/>
          <a:p>
            <a:pPr algn="ctr">
              <a:lnSpc>
                <a:spcPct val="100000"/>
              </a:lnSpc>
              <a:tabLst>
                <a:tab pos="0" algn="l"/>
              </a:tabLst>
            </a:pPr>
            <a:r>
              <a:rPr lang="en-IN" sz="2300" b="0" strike="noStrike" spc="-1">
                <a:solidFill>
                  <a:srgbClr val="FFFFFF"/>
                </a:solidFill>
                <a:latin typeface="Arial"/>
                <a:ea typeface="Arial"/>
              </a:rPr>
              <a:t>1000+</a:t>
            </a:r>
            <a:endParaRPr lang="en-US" sz="2300" b="0" strike="noStrike" spc="-1">
              <a:latin typeface="Arial"/>
            </a:endParaRPr>
          </a:p>
          <a:p>
            <a:pPr algn="ctr">
              <a:lnSpc>
                <a:spcPct val="100000"/>
              </a:lnSpc>
              <a:spcBef>
                <a:spcPts val="190"/>
              </a:spcBef>
              <a:tabLst>
                <a:tab pos="0" algn="l"/>
              </a:tabLst>
            </a:pPr>
            <a:r>
              <a:rPr lang="en-IN" sz="2300" b="0" strike="noStrike" spc="-1">
                <a:solidFill>
                  <a:srgbClr val="FFFFFF"/>
                </a:solidFill>
                <a:latin typeface="Arial"/>
                <a:ea typeface="Arial"/>
              </a:rPr>
              <a:t>Employees</a:t>
            </a:r>
            <a:endParaRPr lang="en-US" sz="2300" b="0" strike="noStrike" spc="-1">
              <a:latin typeface="Arial"/>
            </a:endParaRPr>
          </a:p>
        </p:txBody>
      </p:sp>
      <p:sp>
        <p:nvSpPr>
          <p:cNvPr id="329" name="CustomShape 63"/>
          <p:cNvSpPr/>
          <p:nvPr/>
        </p:nvSpPr>
        <p:spPr>
          <a:xfrm>
            <a:off x="1986840" y="8123760"/>
            <a:ext cx="2731680" cy="1233000"/>
          </a:xfrm>
          <a:prstGeom prst="rect">
            <a:avLst/>
          </a:prstGeom>
          <a:noFill/>
          <a:ln w="0">
            <a:noFill/>
          </a:ln>
        </p:spPr>
        <p:style>
          <a:lnRef idx="0">
            <a:scrgbClr r="0" g="0" b="0"/>
          </a:lnRef>
          <a:fillRef idx="0">
            <a:scrgbClr r="0" g="0" b="0"/>
          </a:fillRef>
          <a:effectRef idx="0">
            <a:scrgbClr r="0" g="0" b="0"/>
          </a:effectRef>
          <a:fontRef idx="minor"/>
        </p:style>
        <p:txBody>
          <a:bodyPr lIns="0" tIns="99720" rIns="0" bIns="0">
            <a:noAutofit/>
          </a:bodyPr>
          <a:lstStyle/>
          <a:p>
            <a:pPr marL="809640">
              <a:lnSpc>
                <a:spcPct val="100000"/>
              </a:lnSpc>
              <a:tabLst>
                <a:tab pos="0" algn="l"/>
              </a:tabLst>
            </a:pPr>
            <a:r>
              <a:rPr lang="en-IN" sz="2300" b="0" strike="noStrike" spc="-1">
                <a:solidFill>
                  <a:srgbClr val="FFFFFF"/>
                </a:solidFill>
                <a:latin typeface="Arial"/>
                <a:ea typeface="Arial"/>
              </a:rPr>
              <a:t>1 Million</a:t>
            </a:r>
            <a:endParaRPr lang="en-US" sz="2300" b="0" strike="noStrike" spc="-1">
              <a:latin typeface="Arial"/>
            </a:endParaRPr>
          </a:p>
          <a:p>
            <a:pPr marL="12600" indent="16560">
              <a:lnSpc>
                <a:spcPct val="113000"/>
              </a:lnSpc>
              <a:spcBef>
                <a:spcPts val="884"/>
              </a:spcBef>
              <a:tabLst>
                <a:tab pos="0" algn="l"/>
              </a:tabLst>
            </a:pPr>
            <a:r>
              <a:rPr lang="en-IN" sz="2300" b="0" strike="noStrike" spc="-1">
                <a:solidFill>
                  <a:srgbClr val="FFFFFF"/>
                </a:solidFill>
                <a:latin typeface="Arial"/>
                <a:ea typeface="Arial"/>
              </a:rPr>
              <a:t>digital-skills training  in over 150 countries</a:t>
            </a:r>
            <a:endParaRPr lang="en-US" sz="2300" b="0" strike="noStrike" spc="-1">
              <a:latin typeface="Arial"/>
            </a:endParaRPr>
          </a:p>
        </p:txBody>
      </p:sp>
      <p:sp>
        <p:nvSpPr>
          <p:cNvPr id="330" name="CustomShape 64"/>
          <p:cNvSpPr/>
          <p:nvPr/>
        </p:nvSpPr>
        <p:spPr>
          <a:xfrm>
            <a:off x="6513480" y="8123760"/>
            <a:ext cx="2019240" cy="1233000"/>
          </a:xfrm>
          <a:prstGeom prst="rect">
            <a:avLst/>
          </a:prstGeom>
          <a:noFill/>
          <a:ln w="0">
            <a:noFill/>
          </a:ln>
        </p:spPr>
        <p:style>
          <a:lnRef idx="0">
            <a:scrgbClr r="0" g="0" b="0"/>
          </a:lnRef>
          <a:fillRef idx="0">
            <a:scrgbClr r="0" g="0" b="0"/>
          </a:fillRef>
          <a:effectRef idx="0">
            <a:scrgbClr r="0" g="0" b="0"/>
          </a:effectRef>
          <a:fontRef idx="minor"/>
        </p:style>
        <p:txBody>
          <a:bodyPr lIns="0" tIns="99720" rIns="0" bIns="0">
            <a:noAutofit/>
          </a:bodyPr>
          <a:lstStyle/>
          <a:p>
            <a:pPr marL="643320">
              <a:lnSpc>
                <a:spcPct val="100000"/>
              </a:lnSpc>
              <a:tabLst>
                <a:tab pos="0" algn="l"/>
              </a:tabLst>
            </a:pPr>
            <a:r>
              <a:rPr lang="en-IN" sz="2300" b="0" strike="noStrike" spc="-1">
                <a:solidFill>
                  <a:srgbClr val="FFFFFF"/>
                </a:solidFill>
                <a:latin typeface="Arial"/>
                <a:ea typeface="Arial"/>
              </a:rPr>
              <a:t>2,000</a:t>
            </a:r>
            <a:endParaRPr lang="en-US" sz="2300" b="0" strike="noStrike" spc="-1">
              <a:latin typeface="Arial"/>
            </a:endParaRPr>
          </a:p>
          <a:p>
            <a:pPr marL="12240" algn="ctr">
              <a:lnSpc>
                <a:spcPct val="113000"/>
              </a:lnSpc>
              <a:spcBef>
                <a:spcPts val="884"/>
              </a:spcBef>
              <a:tabLst>
                <a:tab pos="0" algn="l"/>
              </a:tabLst>
            </a:pPr>
            <a:r>
              <a:rPr lang="en-IN" sz="2300" b="0" strike="noStrike" spc="-1">
                <a:solidFill>
                  <a:srgbClr val="FFFFFF"/>
                </a:solidFill>
                <a:latin typeface="Arial"/>
                <a:ea typeface="Arial"/>
              </a:rPr>
              <a:t>Industry-grade  trainers</a:t>
            </a:r>
            <a:endParaRPr lang="en-US" sz="2300" b="0" strike="noStrike" spc="-1">
              <a:latin typeface="Arial"/>
            </a:endParaRPr>
          </a:p>
        </p:txBody>
      </p:sp>
      <p:sp>
        <p:nvSpPr>
          <p:cNvPr id="331" name="CustomShape 65"/>
          <p:cNvSpPr/>
          <p:nvPr/>
        </p:nvSpPr>
        <p:spPr>
          <a:xfrm>
            <a:off x="2831760" y="6616440"/>
            <a:ext cx="473760" cy="822240"/>
          </a:xfrm>
          <a:custGeom>
            <a:avLst/>
            <a:gdLst/>
            <a:ahLst/>
            <a:cxnLst/>
            <a:rect l="l" t="t" r="r" b="b"/>
            <a:pathLst>
              <a:path w="474345" h="822959">
                <a:moveTo>
                  <a:pt x="473755" y="0"/>
                </a:moveTo>
                <a:lnTo>
                  <a:pt x="463347" y="14313"/>
                </a:lnTo>
                <a:lnTo>
                  <a:pt x="456834" y="29925"/>
                </a:lnTo>
                <a:lnTo>
                  <a:pt x="408678" y="70280"/>
                </a:lnTo>
                <a:lnTo>
                  <a:pt x="313665" y="117137"/>
                </a:lnTo>
                <a:lnTo>
                  <a:pt x="278525" y="135357"/>
                </a:lnTo>
                <a:lnTo>
                  <a:pt x="240788" y="157482"/>
                </a:lnTo>
                <a:lnTo>
                  <a:pt x="183523" y="200433"/>
                </a:lnTo>
                <a:lnTo>
                  <a:pt x="132760" y="252484"/>
                </a:lnTo>
                <a:lnTo>
                  <a:pt x="91117" y="309760"/>
                </a:lnTo>
                <a:lnTo>
                  <a:pt x="70291" y="342293"/>
                </a:lnTo>
                <a:lnTo>
                  <a:pt x="55977" y="374836"/>
                </a:lnTo>
                <a:lnTo>
                  <a:pt x="42951" y="399558"/>
                </a:lnTo>
                <a:lnTo>
                  <a:pt x="23433" y="455535"/>
                </a:lnTo>
                <a:lnTo>
                  <a:pt x="5214" y="540130"/>
                </a:lnTo>
                <a:lnTo>
                  <a:pt x="0" y="597395"/>
                </a:lnTo>
                <a:lnTo>
                  <a:pt x="2607" y="654660"/>
                </a:lnTo>
                <a:lnTo>
                  <a:pt x="10418" y="713224"/>
                </a:lnTo>
                <a:lnTo>
                  <a:pt x="15622" y="740563"/>
                </a:lnTo>
                <a:lnTo>
                  <a:pt x="23433" y="767892"/>
                </a:lnTo>
                <a:lnTo>
                  <a:pt x="29936" y="795221"/>
                </a:lnTo>
                <a:lnTo>
                  <a:pt x="40354" y="822561"/>
                </a:lnTo>
              </a:path>
            </a:pathLst>
          </a:custGeom>
          <a:noFill/>
          <a:ln w="10450">
            <a:solidFill>
              <a:srgbClr val="25AAE0"/>
            </a:solidFill>
            <a:round/>
          </a:ln>
        </p:spPr>
        <p:style>
          <a:lnRef idx="0">
            <a:scrgbClr r="0" g="0" b="0"/>
          </a:lnRef>
          <a:fillRef idx="0">
            <a:scrgbClr r="0" g="0" b="0"/>
          </a:fillRef>
          <a:effectRef idx="0">
            <a:scrgbClr r="0" g="0" b="0"/>
          </a:effectRef>
          <a:fontRef idx="minor"/>
        </p:style>
      </p:sp>
      <p:sp>
        <p:nvSpPr>
          <p:cNvPr id="332" name="CustomShape 66"/>
          <p:cNvSpPr/>
          <p:nvPr/>
        </p:nvSpPr>
        <p:spPr>
          <a:xfrm>
            <a:off x="3232800" y="6582600"/>
            <a:ext cx="114120" cy="95760"/>
          </a:xfrm>
          <a:custGeom>
            <a:avLst/>
            <a:gdLst/>
            <a:ahLst/>
            <a:cxnLst/>
            <a:rect l="l" t="t" r="r" b="b"/>
            <a:pathLst>
              <a:path w="114935" h="96520">
                <a:moveTo>
                  <a:pt x="0" y="22439"/>
                </a:moveTo>
                <a:lnTo>
                  <a:pt x="91368" y="0"/>
                </a:lnTo>
                <a:lnTo>
                  <a:pt x="114530" y="96321"/>
                </a:lnTo>
              </a:path>
            </a:pathLst>
          </a:custGeom>
          <a:noFill/>
          <a:ln w="10450">
            <a:solidFill>
              <a:srgbClr val="25AAE0"/>
            </a:solidFill>
            <a:round/>
          </a:ln>
        </p:spPr>
        <p:style>
          <a:lnRef idx="0">
            <a:scrgbClr r="0" g="0" b="0"/>
          </a:lnRef>
          <a:fillRef idx="0">
            <a:scrgbClr r="0" g="0" b="0"/>
          </a:fillRef>
          <a:effectRef idx="0">
            <a:scrgbClr r="0" g="0" b="0"/>
          </a:effectRef>
          <a:fontRef idx="minor"/>
        </p:style>
      </p:sp>
      <p:sp>
        <p:nvSpPr>
          <p:cNvPr id="333" name="CustomShape 67"/>
          <p:cNvSpPr/>
          <p:nvPr/>
        </p:nvSpPr>
        <p:spPr>
          <a:xfrm>
            <a:off x="2896920" y="7576920"/>
            <a:ext cx="928800" cy="215640"/>
          </a:xfrm>
          <a:custGeom>
            <a:avLst/>
            <a:gdLst/>
            <a:ahLst/>
            <a:cxnLst/>
            <a:rect l="l" t="t" r="r" b="b"/>
            <a:pathLst>
              <a:path w="929639" h="216534">
                <a:moveTo>
                  <a:pt x="0" y="40595"/>
                </a:moveTo>
                <a:lnTo>
                  <a:pt x="18219" y="37977"/>
                </a:lnTo>
                <a:lnTo>
                  <a:pt x="35140" y="40595"/>
                </a:lnTo>
                <a:lnTo>
                  <a:pt x="93714" y="60239"/>
                </a:lnTo>
                <a:lnTo>
                  <a:pt x="180915" y="117849"/>
                </a:lnTo>
                <a:lnTo>
                  <a:pt x="216056" y="141419"/>
                </a:lnTo>
                <a:lnTo>
                  <a:pt x="253793" y="163680"/>
                </a:lnTo>
                <a:lnTo>
                  <a:pt x="318869" y="191177"/>
                </a:lnTo>
                <a:lnTo>
                  <a:pt x="389160" y="209511"/>
                </a:lnTo>
                <a:lnTo>
                  <a:pt x="460739" y="216056"/>
                </a:lnTo>
                <a:lnTo>
                  <a:pt x="498476" y="216056"/>
                </a:lnTo>
                <a:lnTo>
                  <a:pt x="533617" y="213438"/>
                </a:lnTo>
                <a:lnTo>
                  <a:pt x="563553" y="212129"/>
                </a:lnTo>
                <a:lnTo>
                  <a:pt x="619530" y="201658"/>
                </a:lnTo>
                <a:lnTo>
                  <a:pt x="701517" y="174151"/>
                </a:lnTo>
                <a:lnTo>
                  <a:pt x="754877" y="147964"/>
                </a:lnTo>
                <a:lnTo>
                  <a:pt x="804331" y="117849"/>
                </a:lnTo>
                <a:lnTo>
                  <a:pt x="849890" y="82500"/>
                </a:lnTo>
                <a:lnTo>
                  <a:pt x="872015" y="65474"/>
                </a:lnTo>
                <a:lnTo>
                  <a:pt x="892841" y="45831"/>
                </a:lnTo>
                <a:lnTo>
                  <a:pt x="912359" y="22261"/>
                </a:lnTo>
                <a:lnTo>
                  <a:pt x="929291" y="0"/>
                </a:lnTo>
              </a:path>
            </a:pathLst>
          </a:custGeom>
          <a:noFill/>
          <a:ln w="10450">
            <a:solidFill>
              <a:srgbClr val="25AAE0"/>
            </a:solidFill>
            <a:round/>
          </a:ln>
        </p:spPr>
        <p:style>
          <a:lnRef idx="0">
            <a:scrgbClr r="0" g="0" b="0"/>
          </a:lnRef>
          <a:fillRef idx="0">
            <a:scrgbClr r="0" g="0" b="0"/>
          </a:fillRef>
          <a:effectRef idx="0">
            <a:scrgbClr r="0" g="0" b="0"/>
          </a:effectRef>
          <a:fontRef idx="minor"/>
        </p:style>
      </p:sp>
      <p:sp>
        <p:nvSpPr>
          <p:cNvPr id="334" name="CustomShape 68"/>
          <p:cNvSpPr/>
          <p:nvPr/>
        </p:nvSpPr>
        <p:spPr>
          <a:xfrm>
            <a:off x="2858040" y="7548480"/>
            <a:ext cx="69840" cy="135000"/>
          </a:xfrm>
          <a:custGeom>
            <a:avLst/>
            <a:gdLst/>
            <a:ahLst/>
            <a:cxnLst/>
            <a:rect l="l" t="t" r="r" b="b"/>
            <a:pathLst>
              <a:path w="70485" h="135890">
                <a:moveTo>
                  <a:pt x="65076" y="135357"/>
                </a:moveTo>
                <a:lnTo>
                  <a:pt x="0" y="65076"/>
                </a:lnTo>
                <a:lnTo>
                  <a:pt x="70280" y="0"/>
                </a:lnTo>
              </a:path>
            </a:pathLst>
          </a:custGeom>
          <a:noFill/>
          <a:ln w="10450">
            <a:solidFill>
              <a:srgbClr val="25AAE0"/>
            </a:solidFill>
            <a:round/>
          </a:ln>
        </p:spPr>
        <p:style>
          <a:lnRef idx="0">
            <a:scrgbClr r="0" g="0" b="0"/>
          </a:lnRef>
          <a:fillRef idx="0">
            <a:scrgbClr r="0" g="0" b="0"/>
          </a:fillRef>
          <a:effectRef idx="0">
            <a:scrgbClr r="0" g="0" b="0"/>
          </a:effectRef>
          <a:fontRef idx="minor"/>
        </p:style>
      </p:sp>
      <p:sp>
        <p:nvSpPr>
          <p:cNvPr id="335" name="CustomShape 69"/>
          <p:cNvSpPr/>
          <p:nvPr/>
        </p:nvSpPr>
        <p:spPr>
          <a:xfrm>
            <a:off x="3469680" y="6684120"/>
            <a:ext cx="496440" cy="785520"/>
          </a:xfrm>
          <a:custGeom>
            <a:avLst/>
            <a:gdLst/>
            <a:ahLst/>
            <a:cxnLst/>
            <a:rect l="l" t="t" r="r" b="b"/>
            <a:pathLst>
              <a:path w="497204" h="786129">
                <a:moveTo>
                  <a:pt x="497178" y="786122"/>
                </a:moveTo>
                <a:lnTo>
                  <a:pt x="489346" y="771788"/>
                </a:lnTo>
                <a:lnTo>
                  <a:pt x="482822" y="756144"/>
                </a:lnTo>
                <a:lnTo>
                  <a:pt x="477598" y="741799"/>
                </a:lnTo>
                <a:lnTo>
                  <a:pt x="472383" y="726145"/>
                </a:lnTo>
                <a:lnTo>
                  <a:pt x="469776" y="696167"/>
                </a:lnTo>
                <a:lnTo>
                  <a:pt x="469776" y="663581"/>
                </a:lnTo>
                <a:lnTo>
                  <a:pt x="477598" y="590568"/>
                </a:lnTo>
                <a:lnTo>
                  <a:pt x="480215" y="548852"/>
                </a:lnTo>
                <a:lnTo>
                  <a:pt x="480215" y="505827"/>
                </a:lnTo>
                <a:lnTo>
                  <a:pt x="474990" y="468027"/>
                </a:lnTo>
                <a:lnTo>
                  <a:pt x="469776" y="432824"/>
                </a:lnTo>
                <a:lnTo>
                  <a:pt x="459336" y="397621"/>
                </a:lnTo>
                <a:lnTo>
                  <a:pt x="450195" y="365036"/>
                </a:lnTo>
                <a:lnTo>
                  <a:pt x="420186" y="297247"/>
                </a:lnTo>
                <a:lnTo>
                  <a:pt x="382344" y="234663"/>
                </a:lnTo>
                <a:lnTo>
                  <a:pt x="347109" y="190339"/>
                </a:lnTo>
                <a:lnTo>
                  <a:pt x="306660" y="147314"/>
                </a:lnTo>
                <a:lnTo>
                  <a:pt x="263594" y="109514"/>
                </a:lnTo>
                <a:lnTo>
                  <a:pt x="216621" y="76919"/>
                </a:lnTo>
                <a:lnTo>
                  <a:pt x="163115" y="49537"/>
                </a:lnTo>
                <a:lnTo>
                  <a:pt x="110918" y="27381"/>
                </a:lnTo>
                <a:lnTo>
                  <a:pt x="54804" y="9130"/>
                </a:lnTo>
                <a:lnTo>
                  <a:pt x="27402" y="5214"/>
                </a:lnTo>
                <a:lnTo>
                  <a:pt x="0" y="0"/>
                </a:lnTo>
              </a:path>
            </a:pathLst>
          </a:custGeom>
          <a:noFill/>
          <a:ln w="10450">
            <a:solidFill>
              <a:srgbClr val="25AAE0"/>
            </a:solidFill>
            <a:round/>
          </a:ln>
        </p:spPr>
        <p:style>
          <a:lnRef idx="0">
            <a:scrgbClr r="0" g="0" b="0"/>
          </a:lnRef>
          <a:fillRef idx="0">
            <a:scrgbClr r="0" g="0" b="0"/>
          </a:fillRef>
          <a:effectRef idx="0">
            <a:scrgbClr r="0" g="0" b="0"/>
          </a:effectRef>
          <a:fontRef idx="minor"/>
        </p:style>
      </p:sp>
      <p:sp>
        <p:nvSpPr>
          <p:cNvPr id="336" name="CustomShape 70"/>
          <p:cNvSpPr/>
          <p:nvPr/>
        </p:nvSpPr>
        <p:spPr>
          <a:xfrm>
            <a:off x="3893760" y="7413120"/>
            <a:ext cx="119160" cy="90720"/>
          </a:xfrm>
          <a:custGeom>
            <a:avLst/>
            <a:gdLst/>
            <a:ahLst/>
            <a:cxnLst/>
            <a:rect l="l" t="t" r="r" b="b"/>
            <a:pathLst>
              <a:path w="120014" h="91440">
                <a:moveTo>
                  <a:pt x="119745" y="0"/>
                </a:moveTo>
                <a:lnTo>
                  <a:pt x="90133" y="91096"/>
                </a:lnTo>
                <a:lnTo>
                  <a:pt x="0" y="61589"/>
                </a:lnTo>
              </a:path>
            </a:pathLst>
          </a:custGeom>
          <a:noFill/>
          <a:ln w="10450">
            <a:solidFill>
              <a:srgbClr val="25AAE0"/>
            </a:solidFill>
            <a:round/>
          </a:ln>
        </p:spPr>
        <p:style>
          <a:lnRef idx="0">
            <a:scrgbClr r="0" g="0" b="0"/>
          </a:lnRef>
          <a:fillRef idx="0">
            <a:scrgbClr r="0" g="0" b="0"/>
          </a:fillRef>
          <a:effectRef idx="0">
            <a:scrgbClr r="0" g="0" b="0"/>
          </a:effectRef>
          <a:fontRef idx="minor"/>
        </p:style>
      </p:sp>
      <p:sp>
        <p:nvSpPr>
          <p:cNvPr id="337" name="CustomShape 71"/>
          <p:cNvSpPr/>
          <p:nvPr/>
        </p:nvSpPr>
        <p:spPr>
          <a:xfrm>
            <a:off x="2999520" y="7233480"/>
            <a:ext cx="798840" cy="360"/>
          </a:xfrm>
          <a:custGeom>
            <a:avLst/>
            <a:gdLst/>
            <a:ahLst/>
            <a:cxnLst/>
            <a:rect l="l" t="t" r="r" b="b"/>
            <a:pathLst>
              <a:path w="799464" h="120000">
                <a:moveTo>
                  <a:pt x="0" y="0"/>
                </a:moveTo>
                <a:lnTo>
                  <a:pt x="799127"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38" name="CustomShape 72"/>
          <p:cNvSpPr/>
          <p:nvPr/>
        </p:nvSpPr>
        <p:spPr>
          <a:xfrm>
            <a:off x="3400200" y="6834960"/>
            <a:ext cx="360" cy="398160"/>
          </a:xfrm>
          <a:custGeom>
            <a:avLst/>
            <a:gdLst/>
            <a:ahLst/>
            <a:cxnLst/>
            <a:rect l="l" t="t" r="r" b="b"/>
            <a:pathLst>
              <a:path w="120000" h="398779">
                <a:moveTo>
                  <a:pt x="0" y="0"/>
                </a:moveTo>
                <a:lnTo>
                  <a:pt x="0" y="39827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39" name="CustomShape 73"/>
          <p:cNvSpPr/>
          <p:nvPr/>
        </p:nvSpPr>
        <p:spPr>
          <a:xfrm>
            <a:off x="2999520" y="6834960"/>
            <a:ext cx="798840" cy="398160"/>
          </a:xfrm>
          <a:custGeom>
            <a:avLst/>
            <a:gdLst/>
            <a:ahLst/>
            <a:cxnLst/>
            <a:rect l="l" t="t" r="r" b="b"/>
            <a:pathLst>
              <a:path w="799464" h="398779">
                <a:moveTo>
                  <a:pt x="0" y="398270"/>
                </a:moveTo>
                <a:lnTo>
                  <a:pt x="1298" y="358177"/>
                </a:lnTo>
                <a:lnTo>
                  <a:pt x="6502" y="318095"/>
                </a:lnTo>
                <a:lnTo>
                  <a:pt x="16920" y="278012"/>
                </a:lnTo>
                <a:lnTo>
                  <a:pt x="32533" y="243102"/>
                </a:lnTo>
                <a:lnTo>
                  <a:pt x="46857" y="209480"/>
                </a:lnTo>
                <a:lnTo>
                  <a:pt x="67673" y="177156"/>
                </a:lnTo>
                <a:lnTo>
                  <a:pt x="92405" y="144822"/>
                </a:lnTo>
                <a:lnTo>
                  <a:pt x="144466" y="91808"/>
                </a:lnTo>
                <a:lnTo>
                  <a:pt x="176999" y="67244"/>
                </a:lnTo>
                <a:lnTo>
                  <a:pt x="244683" y="32323"/>
                </a:lnTo>
                <a:lnTo>
                  <a:pt x="279823" y="16805"/>
                </a:lnTo>
                <a:lnTo>
                  <a:pt x="320168" y="7758"/>
                </a:lnTo>
                <a:lnTo>
                  <a:pt x="357915" y="2586"/>
                </a:lnTo>
                <a:lnTo>
                  <a:pt x="400867" y="0"/>
                </a:lnTo>
                <a:lnTo>
                  <a:pt x="439913" y="2586"/>
                </a:lnTo>
                <a:lnTo>
                  <a:pt x="480257" y="7758"/>
                </a:lnTo>
                <a:lnTo>
                  <a:pt x="518005" y="16805"/>
                </a:lnTo>
                <a:lnTo>
                  <a:pt x="555742" y="32323"/>
                </a:lnTo>
                <a:lnTo>
                  <a:pt x="590882" y="47841"/>
                </a:lnTo>
                <a:lnTo>
                  <a:pt x="623426" y="69830"/>
                </a:lnTo>
                <a:lnTo>
                  <a:pt x="683288" y="116373"/>
                </a:lnTo>
                <a:lnTo>
                  <a:pt x="731443" y="177156"/>
                </a:lnTo>
                <a:lnTo>
                  <a:pt x="767892" y="243102"/>
                </a:lnTo>
                <a:lnTo>
                  <a:pt x="780908" y="280598"/>
                </a:lnTo>
                <a:lnTo>
                  <a:pt x="791316" y="318095"/>
                </a:lnTo>
                <a:lnTo>
                  <a:pt x="796520" y="358177"/>
                </a:lnTo>
                <a:lnTo>
                  <a:pt x="799127" y="39827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40" name="CustomShape 74"/>
          <p:cNvSpPr/>
          <p:nvPr/>
        </p:nvSpPr>
        <p:spPr>
          <a:xfrm>
            <a:off x="3184200" y="6834960"/>
            <a:ext cx="215640" cy="398160"/>
          </a:xfrm>
          <a:custGeom>
            <a:avLst/>
            <a:gdLst/>
            <a:ahLst/>
            <a:cxnLst/>
            <a:rect l="l" t="t" r="r" b="b"/>
            <a:pathLst>
              <a:path w="216535" h="398779">
                <a:moveTo>
                  <a:pt x="216045" y="0"/>
                </a:moveTo>
                <a:lnTo>
                  <a:pt x="205637" y="5172"/>
                </a:lnTo>
                <a:lnTo>
                  <a:pt x="180905" y="16805"/>
                </a:lnTo>
                <a:lnTo>
                  <a:pt x="165282" y="29747"/>
                </a:lnTo>
                <a:lnTo>
                  <a:pt x="148372" y="45255"/>
                </a:lnTo>
                <a:lnTo>
                  <a:pt x="127545" y="62071"/>
                </a:lnTo>
                <a:lnTo>
                  <a:pt x="87191" y="107326"/>
                </a:lnTo>
                <a:lnTo>
                  <a:pt x="49453" y="166811"/>
                </a:lnTo>
                <a:lnTo>
                  <a:pt x="35140" y="204307"/>
                </a:lnTo>
                <a:lnTo>
                  <a:pt x="19517" y="243102"/>
                </a:lnTo>
                <a:lnTo>
                  <a:pt x="10408" y="290944"/>
                </a:lnTo>
                <a:lnTo>
                  <a:pt x="2596" y="340083"/>
                </a:lnTo>
                <a:lnTo>
                  <a:pt x="0" y="39827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41" name="CustomShape 75"/>
          <p:cNvSpPr/>
          <p:nvPr/>
        </p:nvSpPr>
        <p:spPr>
          <a:xfrm>
            <a:off x="3184200" y="7233480"/>
            <a:ext cx="360" cy="360"/>
          </a:xfrm>
          <a:custGeom>
            <a:avLst/>
            <a:gdLst/>
            <a:ahLst/>
            <a:cxnLst/>
            <a:rect l="l" t="t" r="r" b="b"/>
            <a:pathLst>
              <a:path w="120000" h="120000">
                <a:moveTo>
                  <a:pt x="0" y="0"/>
                </a:moveTo>
                <a:lnTo>
                  <a:pt x="0"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42" name="CustomShape 76"/>
          <p:cNvSpPr/>
          <p:nvPr/>
        </p:nvSpPr>
        <p:spPr>
          <a:xfrm>
            <a:off x="3400200" y="6834960"/>
            <a:ext cx="213120" cy="398160"/>
          </a:xfrm>
          <a:custGeom>
            <a:avLst/>
            <a:gdLst/>
            <a:ahLst/>
            <a:cxnLst/>
            <a:rect l="l" t="t" r="r" b="b"/>
            <a:pathLst>
              <a:path w="213995" h="398779">
                <a:moveTo>
                  <a:pt x="0" y="0"/>
                </a:moveTo>
                <a:lnTo>
                  <a:pt x="6544" y="5172"/>
                </a:lnTo>
                <a:lnTo>
                  <a:pt x="32731" y="16805"/>
                </a:lnTo>
                <a:lnTo>
                  <a:pt x="66783" y="45255"/>
                </a:lnTo>
                <a:lnTo>
                  <a:pt x="104761" y="81463"/>
                </a:lnTo>
                <a:lnTo>
                  <a:pt x="145356" y="134488"/>
                </a:lnTo>
                <a:lnTo>
                  <a:pt x="180706" y="204307"/>
                </a:lnTo>
                <a:lnTo>
                  <a:pt x="193805" y="243102"/>
                </a:lnTo>
                <a:lnTo>
                  <a:pt x="205595" y="290944"/>
                </a:lnTo>
                <a:lnTo>
                  <a:pt x="210831" y="340083"/>
                </a:lnTo>
                <a:lnTo>
                  <a:pt x="213448" y="39827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43" name="CustomShape 77"/>
          <p:cNvSpPr/>
          <p:nvPr/>
        </p:nvSpPr>
        <p:spPr>
          <a:xfrm>
            <a:off x="3613680" y="7233480"/>
            <a:ext cx="360" cy="360"/>
          </a:xfrm>
          <a:custGeom>
            <a:avLst/>
            <a:gdLst/>
            <a:ahLst/>
            <a:cxnLst/>
            <a:rect l="l" t="t" r="r" b="b"/>
            <a:pathLst>
              <a:path w="120000" h="120000">
                <a:moveTo>
                  <a:pt x="0" y="0"/>
                </a:moveTo>
                <a:lnTo>
                  <a:pt x="0"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44" name="CustomShape 78"/>
          <p:cNvSpPr/>
          <p:nvPr/>
        </p:nvSpPr>
        <p:spPr>
          <a:xfrm>
            <a:off x="3121920" y="6946920"/>
            <a:ext cx="277920" cy="114120"/>
          </a:xfrm>
          <a:custGeom>
            <a:avLst/>
            <a:gdLst/>
            <a:ahLst/>
            <a:cxnLst/>
            <a:rect l="l" t="t" r="r" b="b"/>
            <a:pathLst>
              <a:path w="278764" h="114934">
                <a:moveTo>
                  <a:pt x="278525" y="114530"/>
                </a:moveTo>
                <a:lnTo>
                  <a:pt x="238181" y="114530"/>
                </a:lnTo>
                <a:lnTo>
                  <a:pt x="203040" y="109326"/>
                </a:lnTo>
                <a:lnTo>
                  <a:pt x="140571" y="97620"/>
                </a:lnTo>
                <a:lnTo>
                  <a:pt x="92416" y="79400"/>
                </a:lnTo>
                <a:lnTo>
                  <a:pt x="72887" y="66374"/>
                </a:lnTo>
                <a:lnTo>
                  <a:pt x="54668" y="57265"/>
                </a:lnTo>
                <a:lnTo>
                  <a:pt x="29936" y="36438"/>
                </a:lnTo>
                <a:lnTo>
                  <a:pt x="11716" y="16920"/>
                </a:lnTo>
                <a:lnTo>
                  <a:pt x="2607" y="3905"/>
                </a:lnTo>
                <a:lnTo>
                  <a:pt x="0"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45" name="CustomShape 79"/>
          <p:cNvSpPr/>
          <p:nvPr/>
        </p:nvSpPr>
        <p:spPr>
          <a:xfrm>
            <a:off x="3400200" y="6946920"/>
            <a:ext cx="277920" cy="114120"/>
          </a:xfrm>
          <a:custGeom>
            <a:avLst/>
            <a:gdLst/>
            <a:ahLst/>
            <a:cxnLst/>
            <a:rect l="l" t="t" r="r" b="b"/>
            <a:pathLst>
              <a:path w="278764" h="114934">
                <a:moveTo>
                  <a:pt x="278525" y="0"/>
                </a:moveTo>
                <a:lnTo>
                  <a:pt x="273290" y="3905"/>
                </a:lnTo>
                <a:lnTo>
                  <a:pt x="266756" y="16920"/>
                </a:lnTo>
                <a:lnTo>
                  <a:pt x="248442" y="36438"/>
                </a:lnTo>
                <a:lnTo>
                  <a:pt x="220988" y="57275"/>
                </a:lnTo>
                <a:lnTo>
                  <a:pt x="202684" y="66385"/>
                </a:lnTo>
                <a:lnTo>
                  <a:pt x="185680" y="79400"/>
                </a:lnTo>
                <a:lnTo>
                  <a:pt x="134686" y="97620"/>
                </a:lnTo>
                <a:lnTo>
                  <a:pt x="74531" y="109326"/>
                </a:lnTo>
                <a:lnTo>
                  <a:pt x="36606" y="114530"/>
                </a:lnTo>
                <a:lnTo>
                  <a:pt x="0" y="11453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46" name="CustomShape 80"/>
          <p:cNvSpPr/>
          <p:nvPr/>
        </p:nvSpPr>
        <p:spPr>
          <a:xfrm>
            <a:off x="3400200" y="7233480"/>
            <a:ext cx="360" cy="398160"/>
          </a:xfrm>
          <a:custGeom>
            <a:avLst/>
            <a:gdLst/>
            <a:ahLst/>
            <a:cxnLst/>
            <a:rect l="l" t="t" r="r" b="b"/>
            <a:pathLst>
              <a:path w="120000" h="398779">
                <a:moveTo>
                  <a:pt x="0" y="398260"/>
                </a:moveTo>
                <a:lnTo>
                  <a:pt x="0"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47" name="CustomShape 81"/>
          <p:cNvSpPr/>
          <p:nvPr/>
        </p:nvSpPr>
        <p:spPr>
          <a:xfrm>
            <a:off x="2999520" y="7233480"/>
            <a:ext cx="798840" cy="398160"/>
          </a:xfrm>
          <a:custGeom>
            <a:avLst/>
            <a:gdLst/>
            <a:ahLst/>
            <a:cxnLst/>
            <a:rect l="l" t="t" r="r" b="b"/>
            <a:pathLst>
              <a:path w="799464" h="398779">
                <a:moveTo>
                  <a:pt x="799127" y="0"/>
                </a:moveTo>
                <a:lnTo>
                  <a:pt x="796520" y="39171"/>
                </a:lnTo>
                <a:lnTo>
                  <a:pt x="791316" y="79641"/>
                </a:lnTo>
                <a:lnTo>
                  <a:pt x="780908" y="117525"/>
                </a:lnTo>
                <a:lnTo>
                  <a:pt x="767892" y="155387"/>
                </a:lnTo>
                <a:lnTo>
                  <a:pt x="750971" y="190643"/>
                </a:lnTo>
                <a:lnTo>
                  <a:pt x="708020" y="253311"/>
                </a:lnTo>
                <a:lnTo>
                  <a:pt x="683288" y="283363"/>
                </a:lnTo>
                <a:lnTo>
                  <a:pt x="653362" y="308168"/>
                </a:lnTo>
                <a:lnTo>
                  <a:pt x="590882" y="351256"/>
                </a:lnTo>
                <a:lnTo>
                  <a:pt x="555742" y="368229"/>
                </a:lnTo>
                <a:lnTo>
                  <a:pt x="518005" y="381286"/>
                </a:lnTo>
                <a:lnTo>
                  <a:pt x="480257" y="391736"/>
                </a:lnTo>
                <a:lnTo>
                  <a:pt x="439913" y="398260"/>
                </a:lnTo>
                <a:lnTo>
                  <a:pt x="400867" y="398260"/>
                </a:lnTo>
                <a:lnTo>
                  <a:pt x="357915" y="398260"/>
                </a:lnTo>
                <a:lnTo>
                  <a:pt x="320168" y="391736"/>
                </a:lnTo>
                <a:lnTo>
                  <a:pt x="279823" y="381286"/>
                </a:lnTo>
                <a:lnTo>
                  <a:pt x="209543" y="351256"/>
                </a:lnTo>
                <a:lnTo>
                  <a:pt x="176999" y="330366"/>
                </a:lnTo>
                <a:lnTo>
                  <a:pt x="144466" y="308168"/>
                </a:lnTo>
                <a:lnTo>
                  <a:pt x="92405" y="253311"/>
                </a:lnTo>
                <a:lnTo>
                  <a:pt x="67683" y="223281"/>
                </a:lnTo>
                <a:lnTo>
                  <a:pt x="46857" y="190643"/>
                </a:lnTo>
                <a:lnTo>
                  <a:pt x="32543" y="155387"/>
                </a:lnTo>
                <a:lnTo>
                  <a:pt x="16920" y="117525"/>
                </a:lnTo>
                <a:lnTo>
                  <a:pt x="6502" y="79641"/>
                </a:lnTo>
                <a:lnTo>
                  <a:pt x="1298" y="39171"/>
                </a:lnTo>
                <a:lnTo>
                  <a:pt x="0"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48" name="CustomShape 82"/>
          <p:cNvSpPr/>
          <p:nvPr/>
        </p:nvSpPr>
        <p:spPr>
          <a:xfrm>
            <a:off x="3400200" y="7233480"/>
            <a:ext cx="213120" cy="398160"/>
          </a:xfrm>
          <a:custGeom>
            <a:avLst/>
            <a:gdLst/>
            <a:ahLst/>
            <a:cxnLst/>
            <a:rect l="l" t="t" r="r" b="b"/>
            <a:pathLst>
              <a:path w="213995" h="398779">
                <a:moveTo>
                  <a:pt x="0" y="398260"/>
                </a:moveTo>
                <a:lnTo>
                  <a:pt x="6544" y="395652"/>
                </a:lnTo>
                <a:lnTo>
                  <a:pt x="32731" y="381286"/>
                </a:lnTo>
                <a:lnTo>
                  <a:pt x="66783" y="356481"/>
                </a:lnTo>
                <a:lnTo>
                  <a:pt x="104761" y="318608"/>
                </a:lnTo>
                <a:lnTo>
                  <a:pt x="145356" y="263761"/>
                </a:lnTo>
                <a:lnTo>
                  <a:pt x="180706" y="195868"/>
                </a:lnTo>
                <a:lnTo>
                  <a:pt x="193805" y="152780"/>
                </a:lnTo>
                <a:lnTo>
                  <a:pt x="205595" y="107064"/>
                </a:lnTo>
                <a:lnTo>
                  <a:pt x="210831" y="54836"/>
                </a:lnTo>
                <a:lnTo>
                  <a:pt x="213448"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49" name="CustomShape 83"/>
          <p:cNvSpPr/>
          <p:nvPr/>
        </p:nvSpPr>
        <p:spPr>
          <a:xfrm>
            <a:off x="3613680" y="7233480"/>
            <a:ext cx="360" cy="360"/>
          </a:xfrm>
          <a:custGeom>
            <a:avLst/>
            <a:gdLst/>
            <a:ahLst/>
            <a:cxnLst/>
            <a:rect l="l" t="t" r="r" b="b"/>
            <a:pathLst>
              <a:path w="120000" h="120000">
                <a:moveTo>
                  <a:pt x="0" y="0"/>
                </a:moveTo>
                <a:lnTo>
                  <a:pt x="0"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50" name="CustomShape 84"/>
          <p:cNvSpPr/>
          <p:nvPr/>
        </p:nvSpPr>
        <p:spPr>
          <a:xfrm>
            <a:off x="3184200" y="7233480"/>
            <a:ext cx="215640" cy="398160"/>
          </a:xfrm>
          <a:custGeom>
            <a:avLst/>
            <a:gdLst/>
            <a:ahLst/>
            <a:cxnLst/>
            <a:rect l="l" t="t" r="r" b="b"/>
            <a:pathLst>
              <a:path w="216535" h="398779">
                <a:moveTo>
                  <a:pt x="216045" y="398260"/>
                </a:moveTo>
                <a:lnTo>
                  <a:pt x="205637" y="395652"/>
                </a:lnTo>
                <a:lnTo>
                  <a:pt x="180905" y="381286"/>
                </a:lnTo>
                <a:lnTo>
                  <a:pt x="148372" y="356481"/>
                </a:lnTo>
                <a:lnTo>
                  <a:pt x="108017" y="318608"/>
                </a:lnTo>
                <a:lnTo>
                  <a:pt x="67673" y="263761"/>
                </a:lnTo>
                <a:lnTo>
                  <a:pt x="35140" y="195868"/>
                </a:lnTo>
                <a:lnTo>
                  <a:pt x="19517" y="152780"/>
                </a:lnTo>
                <a:lnTo>
                  <a:pt x="10408" y="107064"/>
                </a:lnTo>
                <a:lnTo>
                  <a:pt x="2596" y="54836"/>
                </a:lnTo>
                <a:lnTo>
                  <a:pt x="0"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51" name="CustomShape 85"/>
          <p:cNvSpPr/>
          <p:nvPr/>
        </p:nvSpPr>
        <p:spPr>
          <a:xfrm>
            <a:off x="3184200" y="7233480"/>
            <a:ext cx="360" cy="360"/>
          </a:xfrm>
          <a:custGeom>
            <a:avLst/>
            <a:gdLst/>
            <a:ahLst/>
            <a:cxnLst/>
            <a:rect l="l" t="t" r="r" b="b"/>
            <a:pathLst>
              <a:path w="120000" h="120000">
                <a:moveTo>
                  <a:pt x="0" y="0"/>
                </a:moveTo>
                <a:lnTo>
                  <a:pt x="0"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52" name="CustomShape 86"/>
          <p:cNvSpPr/>
          <p:nvPr/>
        </p:nvSpPr>
        <p:spPr>
          <a:xfrm>
            <a:off x="3400200" y="7405200"/>
            <a:ext cx="277920" cy="114120"/>
          </a:xfrm>
          <a:custGeom>
            <a:avLst/>
            <a:gdLst/>
            <a:ahLst/>
            <a:cxnLst/>
            <a:rect l="l" t="t" r="r" b="b"/>
            <a:pathLst>
              <a:path w="278764" h="114934">
                <a:moveTo>
                  <a:pt x="278525" y="114530"/>
                </a:moveTo>
                <a:lnTo>
                  <a:pt x="273290" y="109378"/>
                </a:lnTo>
                <a:lnTo>
                  <a:pt x="266756" y="96510"/>
                </a:lnTo>
                <a:lnTo>
                  <a:pt x="248442" y="79788"/>
                </a:lnTo>
                <a:lnTo>
                  <a:pt x="220988" y="57903"/>
                </a:lnTo>
                <a:lnTo>
                  <a:pt x="202684" y="47611"/>
                </a:lnTo>
                <a:lnTo>
                  <a:pt x="185680" y="37318"/>
                </a:lnTo>
                <a:lnTo>
                  <a:pt x="160832" y="28313"/>
                </a:lnTo>
                <a:lnTo>
                  <a:pt x="134686" y="18009"/>
                </a:lnTo>
                <a:lnTo>
                  <a:pt x="107221" y="12858"/>
                </a:lnTo>
                <a:lnTo>
                  <a:pt x="74531" y="5141"/>
                </a:lnTo>
                <a:lnTo>
                  <a:pt x="36606" y="2575"/>
                </a:lnTo>
                <a:lnTo>
                  <a:pt x="0"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53" name="CustomShape 87"/>
          <p:cNvSpPr/>
          <p:nvPr/>
        </p:nvSpPr>
        <p:spPr>
          <a:xfrm>
            <a:off x="3121920" y="7405200"/>
            <a:ext cx="277920" cy="114120"/>
          </a:xfrm>
          <a:custGeom>
            <a:avLst/>
            <a:gdLst/>
            <a:ahLst/>
            <a:cxnLst/>
            <a:rect l="l" t="t" r="r" b="b"/>
            <a:pathLst>
              <a:path w="278764" h="114934">
                <a:moveTo>
                  <a:pt x="0" y="114530"/>
                </a:moveTo>
                <a:lnTo>
                  <a:pt x="2607" y="109378"/>
                </a:lnTo>
                <a:lnTo>
                  <a:pt x="11716" y="96510"/>
                </a:lnTo>
                <a:lnTo>
                  <a:pt x="54658" y="57903"/>
                </a:lnTo>
                <a:lnTo>
                  <a:pt x="92405" y="37318"/>
                </a:lnTo>
                <a:lnTo>
                  <a:pt x="140561" y="18009"/>
                </a:lnTo>
                <a:lnTo>
                  <a:pt x="170497" y="12858"/>
                </a:lnTo>
                <a:lnTo>
                  <a:pt x="203040" y="5141"/>
                </a:lnTo>
                <a:lnTo>
                  <a:pt x="238181" y="2575"/>
                </a:lnTo>
                <a:lnTo>
                  <a:pt x="278525" y="0"/>
                </a:lnTo>
              </a:path>
            </a:pathLst>
          </a:custGeom>
          <a:noFill/>
          <a:ln w="10450">
            <a:solidFill>
              <a:srgbClr val="FFFFFF"/>
            </a:solidFill>
            <a:round/>
          </a:ln>
        </p:spPr>
        <p:style>
          <a:lnRef idx="0">
            <a:scrgbClr r="0" g="0" b="0"/>
          </a:lnRef>
          <a:fillRef idx="0">
            <a:scrgbClr r="0" g="0" b="0"/>
          </a:fillRef>
          <a:effectRef idx="0">
            <a:scrgbClr r="0" g="0" b="0"/>
          </a:effectRef>
          <a:fontRef idx="minor"/>
        </p:style>
      </p:sp>
      <p:sp>
        <p:nvSpPr>
          <p:cNvPr id="354" name="CustomShape 88"/>
          <p:cNvSpPr/>
          <p:nvPr/>
        </p:nvSpPr>
        <p:spPr>
          <a:xfrm>
            <a:off x="12092400" y="3888000"/>
            <a:ext cx="2783880" cy="744480"/>
          </a:xfrm>
          <a:prstGeom prst="rect">
            <a:avLst/>
          </a:prstGeom>
          <a:blipFill rotWithShape="0">
            <a:blip r:embed="rId11"/>
            <a:stretch/>
          </a:blipFill>
          <a:ln w="0">
            <a:noFill/>
          </a:ln>
        </p:spPr>
        <p:style>
          <a:lnRef idx="0">
            <a:scrgbClr r="0" g="0" b="0"/>
          </a:lnRef>
          <a:fillRef idx="0">
            <a:scrgbClr r="0" g="0" b="0"/>
          </a:fillRef>
          <a:effectRef idx="0">
            <a:scrgbClr r="0" g="0" b="0"/>
          </a:effectRef>
          <a:fontRef idx="minor"/>
        </p:style>
      </p:sp>
      <p:sp>
        <p:nvSpPr>
          <p:cNvPr id="355" name="CustomShape 89"/>
          <p:cNvSpPr/>
          <p:nvPr/>
        </p:nvSpPr>
        <p:spPr>
          <a:xfrm>
            <a:off x="3389040" y="7212240"/>
            <a:ext cx="842040" cy="842040"/>
          </a:xfrm>
          <a:custGeom>
            <a:avLst/>
            <a:gdLst/>
            <a:ahLst/>
            <a:cxnLst/>
            <a:rect l="l" t="t" r="r" b="b"/>
            <a:pathLst>
              <a:path w="842645" h="842645">
                <a:moveTo>
                  <a:pt x="842183" y="0"/>
                </a:moveTo>
                <a:lnTo>
                  <a:pt x="840850" y="47789"/>
                </a:lnTo>
                <a:lnTo>
                  <a:pt x="836898" y="94879"/>
                </a:lnTo>
                <a:lnTo>
                  <a:pt x="830398" y="141199"/>
                </a:lnTo>
                <a:lnTo>
                  <a:pt x="821421" y="186678"/>
                </a:lnTo>
                <a:lnTo>
                  <a:pt x="810039" y="231244"/>
                </a:lnTo>
                <a:lnTo>
                  <a:pt x="796322" y="274826"/>
                </a:lnTo>
                <a:lnTo>
                  <a:pt x="780341" y="317353"/>
                </a:lnTo>
                <a:lnTo>
                  <a:pt x="762168" y="358755"/>
                </a:lnTo>
                <a:lnTo>
                  <a:pt x="741874" y="398959"/>
                </a:lnTo>
                <a:lnTo>
                  <a:pt x="719529" y="437895"/>
                </a:lnTo>
                <a:lnTo>
                  <a:pt x="695206" y="475493"/>
                </a:lnTo>
                <a:lnTo>
                  <a:pt x="668974" y="511680"/>
                </a:lnTo>
                <a:lnTo>
                  <a:pt x="640906" y="546385"/>
                </a:lnTo>
                <a:lnTo>
                  <a:pt x="611071" y="579538"/>
                </a:lnTo>
                <a:lnTo>
                  <a:pt x="579542" y="611067"/>
                </a:lnTo>
                <a:lnTo>
                  <a:pt x="546389" y="640902"/>
                </a:lnTo>
                <a:lnTo>
                  <a:pt x="511684" y="668971"/>
                </a:lnTo>
                <a:lnTo>
                  <a:pt x="475497" y="695203"/>
                </a:lnTo>
                <a:lnTo>
                  <a:pt x="437900" y="719527"/>
                </a:lnTo>
                <a:lnTo>
                  <a:pt x="398964" y="741872"/>
                </a:lnTo>
                <a:lnTo>
                  <a:pt x="358759" y="762166"/>
                </a:lnTo>
                <a:lnTo>
                  <a:pt x="317357" y="780340"/>
                </a:lnTo>
                <a:lnTo>
                  <a:pt x="274830" y="796321"/>
                </a:lnTo>
                <a:lnTo>
                  <a:pt x="231247" y="810038"/>
                </a:lnTo>
                <a:lnTo>
                  <a:pt x="186681" y="821421"/>
                </a:lnTo>
                <a:lnTo>
                  <a:pt x="141202" y="830398"/>
                </a:lnTo>
                <a:lnTo>
                  <a:pt x="94881" y="836898"/>
                </a:lnTo>
                <a:lnTo>
                  <a:pt x="47790" y="840850"/>
                </a:lnTo>
                <a:lnTo>
                  <a:pt x="0" y="842183"/>
                </a:lnTo>
              </a:path>
            </a:pathLst>
          </a:custGeom>
          <a:noFill/>
          <a:ln w="20925">
            <a:solidFill>
              <a:srgbClr val="01A6DB"/>
            </a:solidFill>
            <a:round/>
          </a:ln>
        </p:spPr>
        <p:style>
          <a:lnRef idx="0">
            <a:scrgbClr r="0" g="0" b="0"/>
          </a:lnRef>
          <a:fillRef idx="0">
            <a:scrgbClr r="0" g="0" b="0"/>
          </a:fillRef>
          <a:effectRef idx="0">
            <a:scrgbClr r="0" g="0" b="0"/>
          </a:effectRef>
          <a:fontRef idx="minor"/>
        </p:style>
      </p:sp>
      <p:sp>
        <p:nvSpPr>
          <p:cNvPr id="356" name="CustomShape 90"/>
          <p:cNvSpPr/>
          <p:nvPr/>
        </p:nvSpPr>
        <p:spPr>
          <a:xfrm>
            <a:off x="3389040" y="6370200"/>
            <a:ext cx="842040" cy="842040"/>
          </a:xfrm>
          <a:custGeom>
            <a:avLst/>
            <a:gdLst/>
            <a:ahLst/>
            <a:cxnLst/>
            <a:rect l="l" t="t" r="r" b="b"/>
            <a:pathLst>
              <a:path w="842645" h="842645">
                <a:moveTo>
                  <a:pt x="0" y="0"/>
                </a:moveTo>
                <a:lnTo>
                  <a:pt x="47789" y="1333"/>
                </a:lnTo>
                <a:lnTo>
                  <a:pt x="94879" y="5285"/>
                </a:lnTo>
                <a:lnTo>
                  <a:pt x="141199" y="11785"/>
                </a:lnTo>
                <a:lnTo>
                  <a:pt x="186678" y="20762"/>
                </a:lnTo>
                <a:lnTo>
                  <a:pt x="231244" y="32144"/>
                </a:lnTo>
                <a:lnTo>
                  <a:pt x="274826" y="45861"/>
                </a:lnTo>
                <a:lnTo>
                  <a:pt x="317353" y="61842"/>
                </a:lnTo>
                <a:lnTo>
                  <a:pt x="358755" y="80015"/>
                </a:lnTo>
                <a:lnTo>
                  <a:pt x="398959" y="100309"/>
                </a:lnTo>
                <a:lnTo>
                  <a:pt x="437895" y="122653"/>
                </a:lnTo>
                <a:lnTo>
                  <a:pt x="475493" y="146977"/>
                </a:lnTo>
                <a:lnTo>
                  <a:pt x="511680" y="173209"/>
                </a:lnTo>
                <a:lnTo>
                  <a:pt x="546385" y="201277"/>
                </a:lnTo>
                <a:lnTo>
                  <a:pt x="579538" y="231112"/>
                </a:lnTo>
                <a:lnTo>
                  <a:pt x="611067" y="262641"/>
                </a:lnTo>
                <a:lnTo>
                  <a:pt x="640902" y="295793"/>
                </a:lnTo>
                <a:lnTo>
                  <a:pt x="668971" y="330499"/>
                </a:lnTo>
                <a:lnTo>
                  <a:pt x="695203" y="366685"/>
                </a:lnTo>
                <a:lnTo>
                  <a:pt x="719527" y="404283"/>
                </a:lnTo>
                <a:lnTo>
                  <a:pt x="741872" y="443219"/>
                </a:lnTo>
                <a:lnTo>
                  <a:pt x="762166" y="483424"/>
                </a:lnTo>
                <a:lnTo>
                  <a:pt x="780340" y="524825"/>
                </a:lnTo>
                <a:lnTo>
                  <a:pt x="796321" y="567353"/>
                </a:lnTo>
                <a:lnTo>
                  <a:pt x="810038" y="610935"/>
                </a:lnTo>
                <a:lnTo>
                  <a:pt x="821421" y="655502"/>
                </a:lnTo>
                <a:lnTo>
                  <a:pt x="830398" y="700981"/>
                </a:lnTo>
                <a:lnTo>
                  <a:pt x="836898" y="747302"/>
                </a:lnTo>
                <a:lnTo>
                  <a:pt x="840850" y="794393"/>
                </a:lnTo>
                <a:lnTo>
                  <a:pt x="842183" y="842183"/>
                </a:lnTo>
              </a:path>
            </a:pathLst>
          </a:custGeom>
          <a:noFill/>
          <a:ln w="20925">
            <a:solidFill>
              <a:srgbClr val="01A6DB"/>
            </a:solidFill>
            <a:round/>
          </a:ln>
        </p:spPr>
        <p:style>
          <a:lnRef idx="0">
            <a:scrgbClr r="0" g="0" b="0"/>
          </a:lnRef>
          <a:fillRef idx="0">
            <a:scrgbClr r="0" g="0" b="0"/>
          </a:fillRef>
          <a:effectRef idx="0">
            <a:scrgbClr r="0" g="0" b="0"/>
          </a:effectRef>
          <a:fontRef idx="minor"/>
        </p:style>
      </p:sp>
      <p:sp>
        <p:nvSpPr>
          <p:cNvPr id="357" name="CustomShape 91"/>
          <p:cNvSpPr/>
          <p:nvPr/>
        </p:nvSpPr>
        <p:spPr>
          <a:xfrm>
            <a:off x="2547000" y="6370200"/>
            <a:ext cx="842040" cy="842040"/>
          </a:xfrm>
          <a:custGeom>
            <a:avLst/>
            <a:gdLst/>
            <a:ahLst/>
            <a:cxnLst/>
            <a:rect l="l" t="t" r="r" b="b"/>
            <a:pathLst>
              <a:path w="842645" h="842645">
                <a:moveTo>
                  <a:pt x="0" y="842183"/>
                </a:moveTo>
                <a:lnTo>
                  <a:pt x="1333" y="794393"/>
                </a:lnTo>
                <a:lnTo>
                  <a:pt x="5285" y="747302"/>
                </a:lnTo>
                <a:lnTo>
                  <a:pt x="11785" y="700981"/>
                </a:lnTo>
                <a:lnTo>
                  <a:pt x="20762" y="655502"/>
                </a:lnTo>
                <a:lnTo>
                  <a:pt x="32144" y="610935"/>
                </a:lnTo>
                <a:lnTo>
                  <a:pt x="45861" y="567353"/>
                </a:lnTo>
                <a:lnTo>
                  <a:pt x="61842" y="524825"/>
                </a:lnTo>
                <a:lnTo>
                  <a:pt x="80015" y="483424"/>
                </a:lnTo>
                <a:lnTo>
                  <a:pt x="100309" y="443219"/>
                </a:lnTo>
                <a:lnTo>
                  <a:pt x="122653" y="404283"/>
                </a:lnTo>
                <a:lnTo>
                  <a:pt x="146977" y="366685"/>
                </a:lnTo>
                <a:lnTo>
                  <a:pt x="173209" y="330499"/>
                </a:lnTo>
                <a:lnTo>
                  <a:pt x="201277" y="295793"/>
                </a:lnTo>
                <a:lnTo>
                  <a:pt x="231112" y="262641"/>
                </a:lnTo>
                <a:lnTo>
                  <a:pt x="262641" y="231112"/>
                </a:lnTo>
                <a:lnTo>
                  <a:pt x="295793" y="201277"/>
                </a:lnTo>
                <a:lnTo>
                  <a:pt x="330499" y="173209"/>
                </a:lnTo>
                <a:lnTo>
                  <a:pt x="366685" y="146977"/>
                </a:lnTo>
                <a:lnTo>
                  <a:pt x="404283" y="122653"/>
                </a:lnTo>
                <a:lnTo>
                  <a:pt x="443219" y="100309"/>
                </a:lnTo>
                <a:lnTo>
                  <a:pt x="483424" y="80015"/>
                </a:lnTo>
                <a:lnTo>
                  <a:pt x="524825" y="61842"/>
                </a:lnTo>
                <a:lnTo>
                  <a:pt x="567353" y="45861"/>
                </a:lnTo>
                <a:lnTo>
                  <a:pt x="610935" y="32144"/>
                </a:lnTo>
                <a:lnTo>
                  <a:pt x="655502" y="20762"/>
                </a:lnTo>
                <a:lnTo>
                  <a:pt x="700981" y="11785"/>
                </a:lnTo>
                <a:lnTo>
                  <a:pt x="747302" y="5285"/>
                </a:lnTo>
                <a:lnTo>
                  <a:pt x="794393" y="1333"/>
                </a:lnTo>
                <a:lnTo>
                  <a:pt x="842183" y="0"/>
                </a:lnTo>
              </a:path>
            </a:pathLst>
          </a:custGeom>
          <a:noFill/>
          <a:ln w="20925">
            <a:solidFill>
              <a:srgbClr val="01A6DB"/>
            </a:solidFill>
            <a:round/>
          </a:ln>
        </p:spPr>
        <p:style>
          <a:lnRef idx="0">
            <a:scrgbClr r="0" g="0" b="0"/>
          </a:lnRef>
          <a:fillRef idx="0">
            <a:scrgbClr r="0" g="0" b="0"/>
          </a:fillRef>
          <a:effectRef idx="0">
            <a:scrgbClr r="0" g="0" b="0"/>
          </a:effectRef>
          <a:fontRef idx="minor"/>
        </p:style>
      </p:sp>
      <p:sp>
        <p:nvSpPr>
          <p:cNvPr id="358" name="CustomShape 92"/>
          <p:cNvSpPr/>
          <p:nvPr/>
        </p:nvSpPr>
        <p:spPr>
          <a:xfrm>
            <a:off x="2547000" y="7212240"/>
            <a:ext cx="842040" cy="842040"/>
          </a:xfrm>
          <a:custGeom>
            <a:avLst/>
            <a:gdLst/>
            <a:ahLst/>
            <a:cxnLst/>
            <a:rect l="l" t="t" r="r" b="b"/>
            <a:pathLst>
              <a:path w="842645" h="842645">
                <a:moveTo>
                  <a:pt x="842183" y="842183"/>
                </a:moveTo>
                <a:lnTo>
                  <a:pt x="794393" y="840850"/>
                </a:lnTo>
                <a:lnTo>
                  <a:pt x="747302" y="836898"/>
                </a:lnTo>
                <a:lnTo>
                  <a:pt x="700981" y="830398"/>
                </a:lnTo>
                <a:lnTo>
                  <a:pt x="655502" y="821421"/>
                </a:lnTo>
                <a:lnTo>
                  <a:pt x="610935" y="810038"/>
                </a:lnTo>
                <a:lnTo>
                  <a:pt x="567353" y="796321"/>
                </a:lnTo>
                <a:lnTo>
                  <a:pt x="524825" y="780340"/>
                </a:lnTo>
                <a:lnTo>
                  <a:pt x="483424" y="762166"/>
                </a:lnTo>
                <a:lnTo>
                  <a:pt x="443219" y="741872"/>
                </a:lnTo>
                <a:lnTo>
                  <a:pt x="404283" y="719527"/>
                </a:lnTo>
                <a:lnTo>
                  <a:pt x="366685" y="695203"/>
                </a:lnTo>
                <a:lnTo>
                  <a:pt x="330499" y="668971"/>
                </a:lnTo>
                <a:lnTo>
                  <a:pt x="295793" y="640902"/>
                </a:lnTo>
                <a:lnTo>
                  <a:pt x="262641" y="611067"/>
                </a:lnTo>
                <a:lnTo>
                  <a:pt x="231112" y="579538"/>
                </a:lnTo>
                <a:lnTo>
                  <a:pt x="201277" y="546385"/>
                </a:lnTo>
                <a:lnTo>
                  <a:pt x="173209" y="511680"/>
                </a:lnTo>
                <a:lnTo>
                  <a:pt x="146977" y="475493"/>
                </a:lnTo>
                <a:lnTo>
                  <a:pt x="122653" y="437895"/>
                </a:lnTo>
                <a:lnTo>
                  <a:pt x="100309" y="398959"/>
                </a:lnTo>
                <a:lnTo>
                  <a:pt x="80015" y="358755"/>
                </a:lnTo>
                <a:lnTo>
                  <a:pt x="61842" y="317353"/>
                </a:lnTo>
                <a:lnTo>
                  <a:pt x="45861" y="274826"/>
                </a:lnTo>
                <a:lnTo>
                  <a:pt x="32144" y="231244"/>
                </a:lnTo>
                <a:lnTo>
                  <a:pt x="20762" y="186678"/>
                </a:lnTo>
                <a:lnTo>
                  <a:pt x="11785" y="141199"/>
                </a:lnTo>
                <a:lnTo>
                  <a:pt x="5285" y="94879"/>
                </a:lnTo>
                <a:lnTo>
                  <a:pt x="1333" y="47789"/>
                </a:lnTo>
                <a:lnTo>
                  <a:pt x="0" y="0"/>
                </a:lnTo>
              </a:path>
            </a:pathLst>
          </a:custGeom>
          <a:noFill/>
          <a:ln w="20925">
            <a:solidFill>
              <a:srgbClr val="01A6DB"/>
            </a:solidFill>
            <a:round/>
          </a:ln>
        </p:spPr>
        <p:style>
          <a:lnRef idx="0">
            <a:scrgbClr r="0" g="0" b="0"/>
          </a:lnRef>
          <a:fillRef idx="0">
            <a:scrgbClr r="0" g="0" b="0"/>
          </a:fillRef>
          <a:effectRef idx="0">
            <a:scrgbClr r="0" g="0" b="0"/>
          </a:effectRef>
          <a:fontRef idx="minor"/>
        </p:style>
      </p:sp>
      <p:sp>
        <p:nvSpPr>
          <p:cNvPr id="359" name="CustomShape 93"/>
          <p:cNvSpPr/>
          <p:nvPr/>
        </p:nvSpPr>
        <p:spPr>
          <a:xfrm>
            <a:off x="17583480" y="341640"/>
            <a:ext cx="2219040" cy="593280"/>
          </a:xfrm>
          <a:prstGeom prst="rect">
            <a:avLst/>
          </a:prstGeom>
          <a:blipFill rotWithShape="0">
            <a:blip r:embed="rId11"/>
            <a:stretch/>
          </a:blipFill>
          <a:ln w="0">
            <a:noFill/>
          </a:ln>
        </p:spPr>
        <p:style>
          <a:lnRef idx="0">
            <a:scrgbClr r="0" g="0" b="0"/>
          </a:lnRef>
          <a:fillRef idx="0">
            <a:scrgbClr r="0" g="0" b="0"/>
          </a:fillRef>
          <a:effectRef idx="0">
            <a:scrgbClr r="0" g="0" b="0"/>
          </a:effectRef>
          <a:fontRef idx="minor"/>
        </p:style>
      </p:sp>
      <p:sp>
        <p:nvSpPr>
          <p:cNvPr id="360" name="CustomShape 94"/>
          <p:cNvSpPr/>
          <p:nvPr/>
        </p:nvSpPr>
        <p:spPr>
          <a:xfrm>
            <a:off x="0" y="416880"/>
            <a:ext cx="347400" cy="652680"/>
          </a:xfrm>
          <a:custGeom>
            <a:avLst/>
            <a:gdLst/>
            <a:ahLst/>
            <a:cxnLst/>
            <a:rect l="l" t="t" r="r" b="b"/>
            <a:pathLst>
              <a:path w="347980" h="653415">
                <a:moveTo>
                  <a:pt x="347916" y="653330"/>
                </a:moveTo>
                <a:lnTo>
                  <a:pt x="0" y="653330"/>
                </a:lnTo>
                <a:lnTo>
                  <a:pt x="0" y="0"/>
                </a:lnTo>
                <a:lnTo>
                  <a:pt x="347916" y="0"/>
                </a:lnTo>
                <a:lnTo>
                  <a:pt x="347916" y="653330"/>
                </a:lnTo>
                <a:close/>
              </a:path>
            </a:pathLst>
          </a:custGeom>
          <a:solidFill>
            <a:srgbClr val="01A6DB"/>
          </a:solidFill>
          <a:ln w="0">
            <a:noFill/>
          </a:ln>
        </p:spPr>
        <p:style>
          <a:lnRef idx="0">
            <a:scrgbClr r="0" g="0" b="0"/>
          </a:lnRef>
          <a:fillRef idx="0">
            <a:scrgbClr r="0" g="0" b="0"/>
          </a:fillRef>
          <a:effectRef idx="0">
            <a:scrgbClr r="0" g="0" b="0"/>
          </a:effectRef>
          <a:fontRef idx="minor"/>
        </p:style>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CustomShape 1"/>
          <p:cNvSpPr/>
          <p:nvPr/>
        </p:nvSpPr>
        <p:spPr>
          <a:xfrm>
            <a:off x="0" y="0"/>
            <a:ext cx="20103840" cy="11307960"/>
          </a:xfrm>
          <a:custGeom>
            <a:avLst/>
            <a:gdLst/>
            <a:ahLst/>
            <a:cxnLst/>
            <a:rect l="l" t="t" r="r" b="b"/>
            <a:pathLst>
              <a:path w="10848340" h="2544445">
                <a:moveTo>
                  <a:pt x="0" y="0"/>
                </a:moveTo>
                <a:lnTo>
                  <a:pt x="0" y="2544425"/>
                </a:lnTo>
                <a:lnTo>
                  <a:pt x="10847837" y="2544425"/>
                </a:lnTo>
                <a:lnTo>
                  <a:pt x="10847837" y="0"/>
                </a:lnTo>
                <a:lnTo>
                  <a:pt x="0" y="0"/>
                </a:lnTo>
                <a:close/>
              </a:path>
            </a:pathLst>
          </a:custGeom>
          <a:solidFill>
            <a:srgbClr val="212121">
              <a:alpha val="89000"/>
            </a:srgbClr>
          </a:solidFill>
          <a:ln w="0">
            <a:noFill/>
          </a:ln>
        </p:spPr>
        <p:style>
          <a:lnRef idx="0">
            <a:scrgbClr r="0" g="0" b="0"/>
          </a:lnRef>
          <a:fillRef idx="0">
            <a:scrgbClr r="0" g="0" b="0"/>
          </a:fillRef>
          <a:effectRef idx="0">
            <a:scrgbClr r="0" g="0" b="0"/>
          </a:effectRef>
          <a:fontRef idx="minor"/>
        </p:style>
      </p:sp>
      <p:pic>
        <p:nvPicPr>
          <p:cNvPr id="362" name="Google Shape;230;p5"/>
          <p:cNvPicPr/>
          <p:nvPr/>
        </p:nvPicPr>
        <p:blipFill>
          <a:blip r:embed="rId3"/>
          <a:stretch/>
        </p:blipFill>
        <p:spPr>
          <a:xfrm>
            <a:off x="-6480" y="1361160"/>
            <a:ext cx="16173000" cy="9948240"/>
          </a:xfrm>
          <a:prstGeom prst="rect">
            <a:avLst/>
          </a:prstGeom>
          <a:ln w="0">
            <a:noFill/>
          </a:ln>
        </p:spPr>
      </p:pic>
      <p:sp>
        <p:nvSpPr>
          <p:cNvPr id="363" name="CustomShape 2"/>
          <p:cNvSpPr/>
          <p:nvPr/>
        </p:nvSpPr>
        <p:spPr>
          <a:xfrm>
            <a:off x="9737280" y="609120"/>
            <a:ext cx="3651120" cy="1162440"/>
          </a:xfrm>
          <a:prstGeom prst="rect">
            <a:avLst/>
          </a:prstGeom>
          <a:noFill/>
          <a:ln w="0">
            <a:noFill/>
          </a:ln>
        </p:spPr>
        <p:style>
          <a:lnRef idx="0">
            <a:scrgbClr r="0" g="0" b="0"/>
          </a:lnRef>
          <a:fillRef idx="0">
            <a:scrgbClr r="0" g="0" b="0"/>
          </a:fillRef>
          <a:effectRef idx="0">
            <a:scrgbClr r="0" g="0" b="0"/>
          </a:effectRef>
          <a:fontRef idx="minor"/>
        </p:style>
        <p:txBody>
          <a:bodyPr lIns="0" tIns="38880" rIns="0" bIns="0">
            <a:noAutofit/>
          </a:bodyPr>
          <a:lstStyle/>
          <a:p>
            <a:pPr marL="12600">
              <a:lnSpc>
                <a:spcPct val="100000"/>
              </a:lnSpc>
              <a:tabLst>
                <a:tab pos="0" algn="l"/>
              </a:tabLst>
            </a:pPr>
            <a:r>
              <a:rPr lang="en-IN" sz="2300" b="1" strike="noStrike" spc="-1">
                <a:solidFill>
                  <a:srgbClr val="01A6DB"/>
                </a:solidFill>
                <a:latin typeface="Arial"/>
                <a:ea typeface="Arial"/>
              </a:rPr>
              <a:t>SEP 2009</a:t>
            </a:r>
            <a:endParaRPr lang="en-US" sz="2300" b="0" strike="noStrike" spc="-1">
              <a:latin typeface="Arial"/>
            </a:endParaRPr>
          </a:p>
          <a:p>
            <a:pPr marL="12600">
              <a:lnSpc>
                <a:spcPct val="100000"/>
              </a:lnSpc>
              <a:tabLst>
                <a:tab pos="0" algn="l"/>
              </a:tabLst>
            </a:pPr>
            <a:r>
              <a:rPr lang="en-IN" sz="2300" b="0" strike="noStrike" spc="-1">
                <a:solidFill>
                  <a:srgbClr val="FFFFFF"/>
                </a:solidFill>
                <a:latin typeface="Arial"/>
                <a:ea typeface="Arial"/>
              </a:rPr>
              <a:t>Modest start as a </a:t>
            </a:r>
            <a:endParaRPr lang="en-US" sz="2300" b="0" strike="noStrike" spc="-1">
              <a:latin typeface="Arial"/>
            </a:endParaRPr>
          </a:p>
          <a:p>
            <a:pPr marL="12600">
              <a:lnSpc>
                <a:spcPct val="100000"/>
              </a:lnSpc>
              <a:tabLst>
                <a:tab pos="0" algn="l"/>
              </a:tabLst>
            </a:pPr>
            <a:r>
              <a:rPr lang="en-IN" sz="2300" b="0" strike="noStrike" spc="-1">
                <a:solidFill>
                  <a:srgbClr val="FFFFFF"/>
                </a:solidFill>
                <a:latin typeface="Arial"/>
                <a:ea typeface="Arial"/>
              </a:rPr>
              <a:t>“Project management” blog</a:t>
            </a:r>
            <a:endParaRPr lang="en-US" sz="2300" b="0" strike="noStrike" spc="-1">
              <a:latin typeface="Arial"/>
            </a:endParaRPr>
          </a:p>
        </p:txBody>
      </p:sp>
      <p:sp>
        <p:nvSpPr>
          <p:cNvPr id="364" name="CustomShape 3"/>
          <p:cNvSpPr/>
          <p:nvPr/>
        </p:nvSpPr>
        <p:spPr>
          <a:xfrm>
            <a:off x="14550840" y="2082960"/>
            <a:ext cx="2714040" cy="1222200"/>
          </a:xfrm>
          <a:prstGeom prst="rect">
            <a:avLst/>
          </a:prstGeom>
          <a:noFill/>
          <a:ln w="0">
            <a:noFill/>
          </a:ln>
        </p:spPr>
        <p:style>
          <a:lnRef idx="0">
            <a:scrgbClr r="0" g="0" b="0"/>
          </a:lnRef>
          <a:fillRef idx="0">
            <a:scrgbClr r="0" g="0" b="0"/>
          </a:fillRef>
          <a:effectRef idx="0">
            <a:scrgbClr r="0" g="0" b="0"/>
          </a:effectRef>
          <a:fontRef idx="minor"/>
        </p:style>
        <p:txBody>
          <a:bodyPr lIns="0" tIns="61560" rIns="0" bIns="0">
            <a:noAutofit/>
          </a:bodyPr>
          <a:lstStyle/>
          <a:p>
            <a:pPr marL="34200">
              <a:lnSpc>
                <a:spcPct val="100000"/>
              </a:lnSpc>
              <a:tabLst>
                <a:tab pos="0" algn="l"/>
              </a:tabLst>
            </a:pPr>
            <a:r>
              <a:rPr lang="en-IN" sz="2300" b="1" strike="noStrike" spc="-1">
                <a:solidFill>
                  <a:srgbClr val="01A6DB"/>
                </a:solidFill>
                <a:latin typeface="Arial"/>
                <a:ea typeface="Arial"/>
              </a:rPr>
              <a:t>JUN 2012</a:t>
            </a:r>
            <a:endParaRPr lang="en-US" sz="2300" b="0" strike="noStrike" spc="-1">
              <a:latin typeface="Arial"/>
            </a:endParaRPr>
          </a:p>
          <a:p>
            <a:pPr marL="12600">
              <a:lnSpc>
                <a:spcPct val="100000"/>
              </a:lnSpc>
              <a:spcBef>
                <a:spcPts val="386"/>
              </a:spcBef>
              <a:tabLst>
                <a:tab pos="0" algn="l"/>
              </a:tabLst>
            </a:pPr>
            <a:r>
              <a:rPr lang="en-IN" sz="2300" b="0" strike="noStrike" spc="-1">
                <a:solidFill>
                  <a:srgbClr val="FFFFFF"/>
                </a:solidFill>
                <a:latin typeface="Arial"/>
                <a:ea typeface="Arial"/>
              </a:rPr>
              <a:t>20,000 professionals</a:t>
            </a:r>
            <a:endParaRPr lang="en-US" sz="2300" b="0" strike="noStrike" spc="-1">
              <a:latin typeface="Arial"/>
            </a:endParaRPr>
          </a:p>
          <a:p>
            <a:pPr marL="12600">
              <a:lnSpc>
                <a:spcPct val="100000"/>
              </a:lnSpc>
              <a:spcBef>
                <a:spcPts val="371"/>
              </a:spcBef>
              <a:tabLst>
                <a:tab pos="0" algn="l"/>
              </a:tabLst>
            </a:pPr>
            <a:r>
              <a:rPr lang="en-IN" sz="2300" b="0" strike="noStrike" spc="-1">
                <a:solidFill>
                  <a:srgbClr val="FFFFFF"/>
                </a:solidFill>
                <a:latin typeface="Arial"/>
                <a:ea typeface="Arial"/>
              </a:rPr>
              <a:t>across 50+ countries</a:t>
            </a:r>
            <a:endParaRPr lang="en-US" sz="2300" b="0" strike="noStrike" spc="-1">
              <a:latin typeface="Arial"/>
            </a:endParaRPr>
          </a:p>
        </p:txBody>
      </p:sp>
      <p:sp>
        <p:nvSpPr>
          <p:cNvPr id="365" name="CustomShape 4"/>
          <p:cNvSpPr/>
          <p:nvPr/>
        </p:nvSpPr>
        <p:spPr>
          <a:xfrm>
            <a:off x="1739160" y="2048400"/>
            <a:ext cx="7407720" cy="2964960"/>
          </a:xfrm>
          <a:prstGeom prst="rect">
            <a:avLst/>
          </a:prstGeom>
          <a:noFill/>
          <a:ln w="0">
            <a:noFill/>
          </a:ln>
        </p:spPr>
        <p:style>
          <a:lnRef idx="0">
            <a:scrgbClr r="0" g="0" b="0"/>
          </a:lnRef>
          <a:fillRef idx="0">
            <a:scrgbClr r="0" g="0" b="0"/>
          </a:fillRef>
          <a:effectRef idx="0">
            <a:scrgbClr r="0" g="0" b="0"/>
          </a:effectRef>
          <a:fontRef idx="minor"/>
        </p:style>
        <p:txBody>
          <a:bodyPr lIns="0" tIns="41760" rIns="0" bIns="0">
            <a:noAutofit/>
          </a:bodyPr>
          <a:lstStyle/>
          <a:p>
            <a:pPr>
              <a:lnSpc>
                <a:spcPct val="100000"/>
              </a:lnSpc>
              <a:tabLst>
                <a:tab pos="0" algn="l"/>
              </a:tabLst>
            </a:pPr>
            <a:endParaRPr lang="en-US" sz="1800" b="0" strike="noStrike" spc="-1">
              <a:latin typeface="Arial"/>
            </a:endParaRPr>
          </a:p>
          <a:p>
            <a:pPr>
              <a:lnSpc>
                <a:spcPct val="100000"/>
              </a:lnSpc>
              <a:tabLst>
                <a:tab pos="0" algn="l"/>
              </a:tabLst>
            </a:pPr>
            <a:endParaRPr lang="en-US" sz="1800" b="0" strike="noStrike" spc="-1">
              <a:latin typeface="Arial"/>
            </a:endParaRPr>
          </a:p>
          <a:p>
            <a:pPr>
              <a:lnSpc>
                <a:spcPct val="100000"/>
              </a:lnSpc>
              <a:tabLst>
                <a:tab pos="0" algn="l"/>
              </a:tabLst>
            </a:pPr>
            <a:endParaRPr lang="en-US" sz="1800" b="0" strike="noStrike" spc="-1">
              <a:latin typeface="Arial"/>
            </a:endParaRPr>
          </a:p>
          <a:p>
            <a:pPr>
              <a:lnSpc>
                <a:spcPct val="100000"/>
              </a:lnSpc>
              <a:spcBef>
                <a:spcPts val="11"/>
              </a:spcBef>
              <a:tabLst>
                <a:tab pos="0" algn="l"/>
              </a:tabLst>
            </a:pPr>
            <a:endParaRPr lang="en-US" sz="1800" b="0" strike="noStrike" spc="-1">
              <a:latin typeface="Arial"/>
            </a:endParaRPr>
          </a:p>
          <a:p>
            <a:pPr algn="r">
              <a:lnSpc>
                <a:spcPct val="100000"/>
              </a:lnSpc>
              <a:tabLst>
                <a:tab pos="0" algn="l"/>
              </a:tabLst>
            </a:pPr>
            <a:r>
              <a:rPr lang="en-IN" sz="2300" b="1" strike="noStrike" spc="-1">
                <a:solidFill>
                  <a:srgbClr val="01A6DB"/>
                </a:solidFill>
                <a:latin typeface="Arial"/>
                <a:ea typeface="Arial"/>
              </a:rPr>
              <a:t>JUN 2015</a:t>
            </a:r>
            <a:endParaRPr lang="en-US" sz="2300" b="0" strike="noStrike" spc="-1">
              <a:latin typeface="Arial"/>
            </a:endParaRPr>
          </a:p>
          <a:p>
            <a:pPr marL="3512880" indent="-1118160" algn="r">
              <a:lnSpc>
                <a:spcPct val="113000"/>
              </a:lnSpc>
              <a:spcBef>
                <a:spcPts val="130"/>
              </a:spcBef>
              <a:tabLst>
                <a:tab pos="0" algn="l"/>
              </a:tabLst>
            </a:pPr>
            <a:r>
              <a:rPr lang="en-IN" sz="2300" b="0" strike="noStrike" spc="-1">
                <a:solidFill>
                  <a:srgbClr val="FFFFFF"/>
                </a:solidFill>
                <a:latin typeface="Arial"/>
                <a:ea typeface="Arial"/>
              </a:rPr>
              <a:t>Simplilearn acquired digital marketing  training leader Market Motive</a:t>
            </a:r>
            <a:endParaRPr lang="en-US" sz="2300" b="0" strike="noStrike" spc="-1">
              <a:latin typeface="Arial"/>
            </a:endParaRPr>
          </a:p>
        </p:txBody>
      </p:sp>
      <p:sp>
        <p:nvSpPr>
          <p:cNvPr id="366" name="CustomShape 5"/>
          <p:cNvSpPr/>
          <p:nvPr/>
        </p:nvSpPr>
        <p:spPr>
          <a:xfrm>
            <a:off x="9416160" y="6516360"/>
            <a:ext cx="5353560" cy="1120680"/>
          </a:xfrm>
          <a:prstGeom prst="rect">
            <a:avLst/>
          </a:prstGeom>
          <a:noFill/>
          <a:ln w="0">
            <a:noFill/>
          </a:ln>
        </p:spPr>
        <p:style>
          <a:lnRef idx="0">
            <a:scrgbClr r="0" g="0" b="0"/>
          </a:lnRef>
          <a:fillRef idx="0">
            <a:scrgbClr r="0" g="0" b="0"/>
          </a:fillRef>
          <a:effectRef idx="0">
            <a:scrgbClr r="0" g="0" b="0"/>
          </a:effectRef>
          <a:fontRef idx="minor"/>
        </p:style>
        <p:txBody>
          <a:bodyPr lIns="0" tIns="13320" rIns="0" bIns="0">
            <a:noAutofit/>
          </a:bodyPr>
          <a:lstStyle/>
          <a:p>
            <a:pPr>
              <a:lnSpc>
                <a:spcPct val="100000"/>
              </a:lnSpc>
              <a:tabLst>
                <a:tab pos="0" algn="l"/>
              </a:tabLst>
            </a:pPr>
            <a:r>
              <a:rPr lang="en-IN" sz="2300" b="1" strike="noStrike" spc="-1">
                <a:solidFill>
                  <a:srgbClr val="01A6DB"/>
                </a:solidFill>
                <a:latin typeface="Arial"/>
                <a:ea typeface="Arial"/>
              </a:rPr>
              <a:t> FEB 2016</a:t>
            </a:r>
            <a:endParaRPr lang="en-US" sz="2300" b="0" strike="noStrike" spc="-1">
              <a:latin typeface="Arial"/>
            </a:endParaRPr>
          </a:p>
          <a:p>
            <a:pPr marL="16560">
              <a:lnSpc>
                <a:spcPct val="100000"/>
              </a:lnSpc>
              <a:spcBef>
                <a:spcPts val="105"/>
              </a:spcBef>
              <a:tabLst>
                <a:tab pos="0" algn="l"/>
              </a:tabLst>
            </a:pPr>
            <a:r>
              <a:rPr lang="en-IN" sz="2300" b="0" strike="noStrike" spc="-1">
                <a:solidFill>
                  <a:srgbClr val="FFFFFF"/>
                </a:solidFill>
                <a:latin typeface="Arial"/>
                <a:ea typeface="Arial"/>
              </a:rPr>
              <a:t>Ranked 8th in the most influential global</a:t>
            </a:r>
            <a:endParaRPr lang="en-US" sz="2300" b="0" strike="noStrike" spc="-1">
              <a:latin typeface="Arial"/>
            </a:endParaRPr>
          </a:p>
          <a:p>
            <a:pPr marL="16560">
              <a:lnSpc>
                <a:spcPct val="100000"/>
              </a:lnSpc>
              <a:spcBef>
                <a:spcPts val="374"/>
              </a:spcBef>
              <a:tabLst>
                <a:tab pos="0" algn="l"/>
              </a:tabLst>
            </a:pPr>
            <a:r>
              <a:rPr lang="en-IN" sz="2300" b="0" strike="noStrike" spc="-1">
                <a:solidFill>
                  <a:srgbClr val="FFFFFF"/>
                </a:solidFill>
                <a:latin typeface="Arial"/>
                <a:ea typeface="Arial"/>
              </a:rPr>
              <a:t>education brands on LinkedIn</a:t>
            </a:r>
            <a:endParaRPr lang="en-US" sz="2300" b="0" strike="noStrike" spc="-1">
              <a:latin typeface="Arial"/>
            </a:endParaRPr>
          </a:p>
        </p:txBody>
      </p:sp>
      <p:sp>
        <p:nvSpPr>
          <p:cNvPr id="367" name="CustomShape 6"/>
          <p:cNvSpPr/>
          <p:nvPr/>
        </p:nvSpPr>
        <p:spPr>
          <a:xfrm>
            <a:off x="10449360" y="8486280"/>
            <a:ext cx="5921280" cy="1198800"/>
          </a:xfrm>
          <a:prstGeom prst="rect">
            <a:avLst/>
          </a:prstGeom>
          <a:noFill/>
          <a:ln w="0">
            <a:noFill/>
          </a:ln>
        </p:spPr>
        <p:style>
          <a:lnRef idx="0">
            <a:scrgbClr r="0" g="0" b="0"/>
          </a:lnRef>
          <a:fillRef idx="0">
            <a:scrgbClr r="0" g="0" b="0"/>
          </a:fillRef>
          <a:effectRef idx="0">
            <a:scrgbClr r="0" g="0" b="0"/>
          </a:effectRef>
          <a:fontRef idx="minor"/>
        </p:style>
        <p:txBody>
          <a:bodyPr lIns="0" tIns="13320" rIns="0" bIns="0">
            <a:noAutofit/>
          </a:bodyPr>
          <a:lstStyle/>
          <a:p>
            <a:pPr marL="12600">
              <a:lnSpc>
                <a:spcPct val="100000"/>
              </a:lnSpc>
              <a:tabLst>
                <a:tab pos="0" algn="l"/>
              </a:tabLst>
            </a:pPr>
            <a:r>
              <a:rPr lang="en-IN" sz="2300" b="1" strike="noStrike" spc="-1">
                <a:solidFill>
                  <a:srgbClr val="01A6DB"/>
                </a:solidFill>
                <a:latin typeface="Arial"/>
                <a:ea typeface="Arial"/>
              </a:rPr>
              <a:t>2019</a:t>
            </a:r>
            <a:endParaRPr lang="en-US" sz="2300" b="0" strike="noStrike" spc="-1">
              <a:latin typeface="Arial"/>
            </a:endParaRPr>
          </a:p>
          <a:p>
            <a:pPr marL="15840">
              <a:lnSpc>
                <a:spcPct val="100000"/>
              </a:lnSpc>
              <a:spcBef>
                <a:spcPts val="136"/>
              </a:spcBef>
              <a:tabLst>
                <a:tab pos="0" algn="l"/>
              </a:tabLst>
            </a:pPr>
            <a:r>
              <a:rPr lang="en-IN" sz="2300" b="0" strike="noStrike" spc="-1">
                <a:solidFill>
                  <a:srgbClr val="FFFFFF"/>
                </a:solidFill>
                <a:latin typeface="Arial"/>
                <a:ea typeface="Arial"/>
              </a:rPr>
              <a:t>Leading global LIVE online training company</a:t>
            </a:r>
            <a:endParaRPr lang="en-US" sz="2300" b="0" strike="noStrike" spc="-1">
              <a:latin typeface="Arial"/>
            </a:endParaRPr>
          </a:p>
        </p:txBody>
      </p:sp>
      <p:sp>
        <p:nvSpPr>
          <p:cNvPr id="368" name="CustomShape 7"/>
          <p:cNvSpPr/>
          <p:nvPr/>
        </p:nvSpPr>
        <p:spPr>
          <a:xfrm>
            <a:off x="8946720" y="6193080"/>
            <a:ext cx="272880" cy="528840"/>
          </a:xfrm>
          <a:custGeom>
            <a:avLst/>
            <a:gdLst/>
            <a:ahLst/>
            <a:cxnLst/>
            <a:rect l="l" t="t" r="r" b="b"/>
            <a:pathLst>
              <a:path w="273684" h="529590">
                <a:moveTo>
                  <a:pt x="46476" y="360773"/>
                </a:moveTo>
                <a:lnTo>
                  <a:pt x="15308" y="372491"/>
                </a:lnTo>
                <a:lnTo>
                  <a:pt x="14722" y="372763"/>
                </a:lnTo>
                <a:lnTo>
                  <a:pt x="0" y="397987"/>
                </a:lnTo>
                <a:lnTo>
                  <a:pt x="0" y="402155"/>
                </a:lnTo>
                <a:lnTo>
                  <a:pt x="544" y="402972"/>
                </a:lnTo>
                <a:lnTo>
                  <a:pt x="252547" y="528999"/>
                </a:lnTo>
                <a:lnTo>
                  <a:pt x="273091" y="517617"/>
                </a:lnTo>
                <a:lnTo>
                  <a:pt x="273091" y="513785"/>
                </a:lnTo>
                <a:lnTo>
                  <a:pt x="269681" y="495194"/>
                </a:lnTo>
                <a:lnTo>
                  <a:pt x="260384" y="476755"/>
                </a:lnTo>
                <a:lnTo>
                  <a:pt x="246595" y="460561"/>
                </a:lnTo>
                <a:lnTo>
                  <a:pt x="229710" y="448708"/>
                </a:lnTo>
                <a:lnTo>
                  <a:pt x="170958" y="419327"/>
                </a:lnTo>
                <a:lnTo>
                  <a:pt x="170958" y="384825"/>
                </a:lnTo>
                <a:lnTo>
                  <a:pt x="101986" y="384825"/>
                </a:lnTo>
                <a:lnTo>
                  <a:pt x="63924" y="365800"/>
                </a:lnTo>
                <a:lnTo>
                  <a:pt x="54867" y="362227"/>
                </a:lnTo>
                <a:lnTo>
                  <a:pt x="46476" y="360773"/>
                </a:lnTo>
                <a:close/>
                <a:moveTo>
                  <a:pt x="101986" y="0"/>
                </a:moveTo>
                <a:lnTo>
                  <a:pt x="101986" y="384825"/>
                </a:lnTo>
                <a:lnTo>
                  <a:pt x="170958" y="384825"/>
                </a:lnTo>
                <a:lnTo>
                  <a:pt x="170958" y="43789"/>
                </a:lnTo>
                <a:lnTo>
                  <a:pt x="101986" y="0"/>
                </a:lnTo>
                <a:close/>
              </a:path>
            </a:pathLst>
          </a:custGeom>
          <a:solidFill>
            <a:srgbClr val="333333"/>
          </a:solidFill>
          <a:ln w="0">
            <a:noFill/>
          </a:ln>
        </p:spPr>
        <p:style>
          <a:lnRef idx="0">
            <a:scrgbClr r="0" g="0" b="0"/>
          </a:lnRef>
          <a:fillRef idx="0">
            <a:scrgbClr r="0" g="0" b="0"/>
          </a:fillRef>
          <a:effectRef idx="0">
            <a:scrgbClr r="0" g="0" b="0"/>
          </a:effectRef>
          <a:fontRef idx="minor"/>
        </p:style>
      </p:sp>
      <p:sp>
        <p:nvSpPr>
          <p:cNvPr id="369" name="CustomShape 8"/>
          <p:cNvSpPr/>
          <p:nvPr/>
        </p:nvSpPr>
        <p:spPr>
          <a:xfrm>
            <a:off x="9015840" y="5421960"/>
            <a:ext cx="133560" cy="159120"/>
          </a:xfrm>
          <a:prstGeom prst="rect">
            <a:avLst/>
          </a:prstGeom>
          <a:blipFill rotWithShape="0">
            <a:blip r:embed="rId4"/>
            <a:stretch/>
          </a:blipFill>
          <a:ln w="0">
            <a:noFill/>
          </a:ln>
        </p:spPr>
        <p:style>
          <a:lnRef idx="0">
            <a:scrgbClr r="0" g="0" b="0"/>
          </a:lnRef>
          <a:fillRef idx="0">
            <a:scrgbClr r="0" g="0" b="0"/>
          </a:fillRef>
          <a:effectRef idx="0">
            <a:scrgbClr r="0" g="0" b="0"/>
          </a:effectRef>
          <a:fontRef idx="minor"/>
        </p:style>
      </p:sp>
      <p:sp>
        <p:nvSpPr>
          <p:cNvPr id="370" name="CustomShape 9"/>
          <p:cNvSpPr/>
          <p:nvPr/>
        </p:nvSpPr>
        <p:spPr>
          <a:xfrm>
            <a:off x="9048600" y="5518080"/>
            <a:ext cx="68400" cy="337680"/>
          </a:xfrm>
          <a:custGeom>
            <a:avLst/>
            <a:gdLst/>
            <a:ahLst/>
            <a:cxnLst/>
            <a:rect l="l" t="t" r="r" b="b"/>
            <a:pathLst>
              <a:path w="69215" h="338454">
                <a:moveTo>
                  <a:pt x="0" y="0"/>
                </a:moveTo>
                <a:lnTo>
                  <a:pt x="0" y="307142"/>
                </a:lnTo>
                <a:lnTo>
                  <a:pt x="48427" y="337947"/>
                </a:lnTo>
                <a:lnTo>
                  <a:pt x="48427" y="334597"/>
                </a:lnTo>
                <a:lnTo>
                  <a:pt x="67516" y="326534"/>
                </a:lnTo>
                <a:lnTo>
                  <a:pt x="68971" y="326534"/>
                </a:lnTo>
                <a:lnTo>
                  <a:pt x="68971" y="25130"/>
                </a:lnTo>
                <a:lnTo>
                  <a:pt x="0" y="0"/>
                </a:lnTo>
                <a:close/>
                <a:moveTo>
                  <a:pt x="68971" y="326534"/>
                </a:moveTo>
                <a:lnTo>
                  <a:pt x="67516" y="326534"/>
                </a:lnTo>
                <a:lnTo>
                  <a:pt x="68971" y="327445"/>
                </a:lnTo>
                <a:lnTo>
                  <a:pt x="68971" y="326534"/>
                </a:lnTo>
                <a:close/>
              </a:path>
            </a:pathLst>
          </a:custGeom>
          <a:solidFill>
            <a:srgbClr val="333333"/>
          </a:solidFill>
          <a:ln w="0">
            <a:noFill/>
          </a:ln>
        </p:spPr>
        <p:style>
          <a:lnRef idx="0">
            <a:scrgbClr r="0" g="0" b="0"/>
          </a:lnRef>
          <a:fillRef idx="0">
            <a:scrgbClr r="0" g="0" b="0"/>
          </a:fillRef>
          <a:effectRef idx="0">
            <a:scrgbClr r="0" g="0" b="0"/>
          </a:effectRef>
          <a:fontRef idx="minor"/>
        </p:style>
      </p:sp>
      <p:sp>
        <p:nvSpPr>
          <p:cNvPr id="371" name="CustomShape 10"/>
          <p:cNvSpPr/>
          <p:nvPr/>
        </p:nvSpPr>
        <p:spPr>
          <a:xfrm>
            <a:off x="9048600" y="5964120"/>
            <a:ext cx="68400" cy="319320"/>
          </a:xfrm>
          <a:custGeom>
            <a:avLst/>
            <a:gdLst/>
            <a:ahLst/>
            <a:cxnLst/>
            <a:rect l="l" t="t" r="r" b="b"/>
            <a:pathLst>
              <a:path w="69215" h="320039">
                <a:moveTo>
                  <a:pt x="0" y="0"/>
                </a:moveTo>
                <a:lnTo>
                  <a:pt x="0" y="288787"/>
                </a:lnTo>
                <a:lnTo>
                  <a:pt x="48427" y="319540"/>
                </a:lnTo>
                <a:lnTo>
                  <a:pt x="48427" y="317906"/>
                </a:lnTo>
                <a:lnTo>
                  <a:pt x="67547" y="308137"/>
                </a:lnTo>
                <a:lnTo>
                  <a:pt x="68971" y="308137"/>
                </a:lnTo>
                <a:lnTo>
                  <a:pt x="68971" y="43852"/>
                </a:lnTo>
                <a:lnTo>
                  <a:pt x="0" y="0"/>
                </a:lnTo>
                <a:close/>
                <a:moveTo>
                  <a:pt x="68971" y="308137"/>
                </a:moveTo>
                <a:lnTo>
                  <a:pt x="67547" y="308137"/>
                </a:lnTo>
                <a:lnTo>
                  <a:pt x="68971" y="309048"/>
                </a:lnTo>
                <a:lnTo>
                  <a:pt x="68971" y="308137"/>
                </a:lnTo>
                <a:close/>
              </a:path>
            </a:pathLst>
          </a:custGeom>
          <a:solidFill>
            <a:srgbClr val="333333"/>
          </a:solidFill>
          <a:ln w="0">
            <a:noFill/>
          </a:ln>
        </p:spPr>
        <p:style>
          <a:lnRef idx="0">
            <a:scrgbClr r="0" g="0" b="0"/>
          </a:lnRef>
          <a:fillRef idx="0">
            <a:scrgbClr r="0" g="0" b="0"/>
          </a:fillRef>
          <a:effectRef idx="0">
            <a:scrgbClr r="0" g="0" b="0"/>
          </a:effectRef>
          <a:fontRef idx="minor"/>
        </p:style>
      </p:sp>
      <p:sp>
        <p:nvSpPr>
          <p:cNvPr id="372" name="CustomShape 11"/>
          <p:cNvSpPr/>
          <p:nvPr/>
        </p:nvSpPr>
        <p:spPr>
          <a:xfrm>
            <a:off x="8609400" y="5582880"/>
            <a:ext cx="694080" cy="518760"/>
          </a:xfrm>
          <a:custGeom>
            <a:avLst/>
            <a:gdLst/>
            <a:ahLst/>
            <a:cxnLst/>
            <a:rect l="l" t="t" r="r" b="b"/>
            <a:pathLst>
              <a:path w="694690" h="519429">
                <a:moveTo>
                  <a:pt x="94510" y="0"/>
                </a:moveTo>
                <a:lnTo>
                  <a:pt x="20543" y="22292"/>
                </a:lnTo>
                <a:lnTo>
                  <a:pt x="544" y="32627"/>
                </a:lnTo>
                <a:lnTo>
                  <a:pt x="0" y="32794"/>
                </a:lnTo>
                <a:lnTo>
                  <a:pt x="55485" y="137409"/>
                </a:lnTo>
                <a:lnTo>
                  <a:pt x="655603" y="519020"/>
                </a:lnTo>
                <a:lnTo>
                  <a:pt x="657633" y="515710"/>
                </a:lnTo>
                <a:lnTo>
                  <a:pt x="664119" y="511837"/>
                </a:lnTo>
                <a:lnTo>
                  <a:pt x="671483" y="508931"/>
                </a:lnTo>
                <a:lnTo>
                  <a:pt x="676146" y="508518"/>
                </a:lnTo>
                <a:lnTo>
                  <a:pt x="619782" y="406270"/>
                </a:lnTo>
                <a:lnTo>
                  <a:pt x="674094" y="392103"/>
                </a:lnTo>
                <a:lnTo>
                  <a:pt x="673424" y="391673"/>
                </a:lnTo>
                <a:lnTo>
                  <a:pt x="693863" y="381799"/>
                </a:lnTo>
                <a:lnTo>
                  <a:pt x="694628" y="381611"/>
                </a:lnTo>
                <a:lnTo>
                  <a:pt x="524537" y="273436"/>
                </a:lnTo>
                <a:lnTo>
                  <a:pt x="487472" y="273436"/>
                </a:lnTo>
                <a:lnTo>
                  <a:pt x="439033" y="242620"/>
                </a:lnTo>
                <a:lnTo>
                  <a:pt x="439033" y="219071"/>
                </a:lnTo>
                <a:lnTo>
                  <a:pt x="94510" y="0"/>
                </a:lnTo>
                <a:close/>
                <a:moveTo>
                  <a:pt x="506476" y="261950"/>
                </a:moveTo>
                <a:lnTo>
                  <a:pt x="487472" y="269876"/>
                </a:lnTo>
                <a:lnTo>
                  <a:pt x="487472" y="273436"/>
                </a:lnTo>
                <a:lnTo>
                  <a:pt x="524537" y="273436"/>
                </a:lnTo>
                <a:lnTo>
                  <a:pt x="506476" y="261950"/>
                </a:lnTo>
                <a:close/>
              </a:path>
            </a:pathLst>
          </a:custGeom>
          <a:solidFill>
            <a:srgbClr val="D1A74D"/>
          </a:solidFill>
          <a:ln w="0">
            <a:noFill/>
          </a:ln>
        </p:spPr>
        <p:style>
          <a:lnRef idx="0">
            <a:scrgbClr r="0" g="0" b="0"/>
          </a:lnRef>
          <a:fillRef idx="0">
            <a:scrgbClr r="0" g="0" b="0"/>
          </a:fillRef>
          <a:effectRef idx="0">
            <a:scrgbClr r="0" g="0" b="0"/>
          </a:effectRef>
          <a:fontRef idx="minor"/>
        </p:style>
      </p:sp>
      <p:sp>
        <p:nvSpPr>
          <p:cNvPr id="373" name="CustomShape 12"/>
          <p:cNvSpPr/>
          <p:nvPr/>
        </p:nvSpPr>
        <p:spPr>
          <a:xfrm>
            <a:off x="9072720" y="5469480"/>
            <a:ext cx="360" cy="1167120"/>
          </a:xfrm>
          <a:custGeom>
            <a:avLst/>
            <a:gdLst/>
            <a:ahLst/>
            <a:cxnLst/>
            <a:rect l="l" t="t" r="r" b="b"/>
            <a:pathLst>
              <a:path w="120000" h="1167765">
                <a:moveTo>
                  <a:pt x="0" y="0"/>
                </a:moveTo>
                <a:lnTo>
                  <a:pt x="0" y="1167440"/>
                </a:lnTo>
              </a:path>
            </a:pathLst>
          </a:custGeom>
          <a:noFill/>
          <a:ln w="48425">
            <a:solidFill>
              <a:srgbClr val="6B6B6B"/>
            </a:solidFill>
            <a:round/>
          </a:ln>
        </p:spPr>
        <p:style>
          <a:lnRef idx="0">
            <a:scrgbClr r="0" g="0" b="0"/>
          </a:lnRef>
          <a:fillRef idx="0">
            <a:scrgbClr r="0" g="0" b="0"/>
          </a:fillRef>
          <a:effectRef idx="0">
            <a:scrgbClr r="0" g="0" b="0"/>
          </a:effectRef>
          <a:fontRef idx="minor"/>
        </p:style>
      </p:sp>
      <p:sp>
        <p:nvSpPr>
          <p:cNvPr id="374" name="CustomShape 13"/>
          <p:cNvSpPr/>
          <p:nvPr/>
        </p:nvSpPr>
        <p:spPr>
          <a:xfrm>
            <a:off x="8946720" y="6564240"/>
            <a:ext cx="252000" cy="156600"/>
          </a:xfrm>
          <a:prstGeom prst="rect">
            <a:avLst/>
          </a:prstGeom>
          <a:blipFill rotWithShape="0">
            <a:blip r:embed="rId5"/>
            <a:stretch/>
          </a:blipFill>
          <a:ln w="0">
            <a:noFill/>
          </a:ln>
        </p:spPr>
        <p:style>
          <a:lnRef idx="0">
            <a:scrgbClr r="0" g="0" b="0"/>
          </a:lnRef>
          <a:fillRef idx="0">
            <a:scrgbClr r="0" g="0" b="0"/>
          </a:fillRef>
          <a:effectRef idx="0">
            <a:scrgbClr r="0" g="0" b="0"/>
          </a:effectRef>
          <a:fontRef idx="minor"/>
        </p:style>
      </p:sp>
      <p:sp>
        <p:nvSpPr>
          <p:cNvPr id="375" name="CustomShape 14"/>
          <p:cNvSpPr/>
          <p:nvPr/>
        </p:nvSpPr>
        <p:spPr>
          <a:xfrm>
            <a:off x="9015840" y="5432040"/>
            <a:ext cx="113040" cy="99360"/>
          </a:xfrm>
          <a:prstGeom prst="rect">
            <a:avLst/>
          </a:prstGeom>
          <a:blipFill rotWithShape="0">
            <a:blip r:embed="rId6"/>
            <a:stretch/>
          </a:blipFill>
          <a:ln w="0">
            <a:noFill/>
          </a:ln>
        </p:spPr>
        <p:style>
          <a:lnRef idx="0">
            <a:scrgbClr r="0" g="0" b="0"/>
          </a:lnRef>
          <a:fillRef idx="0">
            <a:scrgbClr r="0" g="0" b="0"/>
          </a:fillRef>
          <a:effectRef idx="0">
            <a:scrgbClr r="0" g="0" b="0"/>
          </a:effectRef>
          <a:fontRef idx="minor"/>
        </p:style>
      </p:sp>
      <p:sp>
        <p:nvSpPr>
          <p:cNvPr id="376" name="CustomShape 15"/>
          <p:cNvSpPr/>
          <p:nvPr/>
        </p:nvSpPr>
        <p:spPr>
          <a:xfrm>
            <a:off x="8609400" y="5593320"/>
            <a:ext cx="673560" cy="507960"/>
          </a:xfrm>
          <a:custGeom>
            <a:avLst/>
            <a:gdLst/>
            <a:ahLst/>
            <a:cxnLst/>
            <a:rect l="l" t="t" r="r" b="b"/>
            <a:pathLst>
              <a:path w="674370" h="508635">
                <a:moveTo>
                  <a:pt x="73976" y="0"/>
                </a:moveTo>
                <a:lnTo>
                  <a:pt x="0" y="22302"/>
                </a:lnTo>
                <a:lnTo>
                  <a:pt x="55485" y="126917"/>
                </a:lnTo>
                <a:lnTo>
                  <a:pt x="655603" y="508529"/>
                </a:lnTo>
                <a:lnTo>
                  <a:pt x="596767" y="401778"/>
                </a:lnTo>
                <a:lnTo>
                  <a:pt x="674094" y="381611"/>
                </a:lnTo>
                <a:lnTo>
                  <a:pt x="73976" y="0"/>
                </a:lnTo>
                <a:close/>
              </a:path>
            </a:pathLst>
          </a:custGeom>
          <a:solidFill>
            <a:srgbClr val="FFCC5E"/>
          </a:solidFill>
          <a:ln w="0">
            <a:noFill/>
          </a:ln>
        </p:spPr>
        <p:style>
          <a:lnRef idx="0">
            <a:scrgbClr r="0" g="0" b="0"/>
          </a:lnRef>
          <a:fillRef idx="0">
            <a:scrgbClr r="0" g="0" b="0"/>
          </a:fillRef>
          <a:effectRef idx="0">
            <a:scrgbClr r="0" g="0" b="0"/>
          </a:effectRef>
          <a:fontRef idx="minor"/>
        </p:style>
      </p:sp>
      <p:sp>
        <p:nvSpPr>
          <p:cNvPr id="377" name="CustomShape 16"/>
          <p:cNvSpPr/>
          <p:nvPr/>
        </p:nvSpPr>
        <p:spPr>
          <a:xfrm>
            <a:off x="8847360" y="727200"/>
            <a:ext cx="300240" cy="158760"/>
          </a:xfrm>
          <a:custGeom>
            <a:avLst/>
            <a:gdLst/>
            <a:ahLst/>
            <a:cxnLst/>
            <a:rect l="l" t="t" r="r" b="b"/>
            <a:pathLst>
              <a:path w="300990" h="159384">
                <a:moveTo>
                  <a:pt x="87191" y="0"/>
                </a:moveTo>
                <a:lnTo>
                  <a:pt x="0" y="24240"/>
                </a:lnTo>
                <a:lnTo>
                  <a:pt x="11947" y="36867"/>
                </a:lnTo>
                <a:lnTo>
                  <a:pt x="225469" y="158770"/>
                </a:lnTo>
                <a:lnTo>
                  <a:pt x="293268" y="119567"/>
                </a:lnTo>
                <a:lnTo>
                  <a:pt x="300765" y="109525"/>
                </a:lnTo>
                <a:lnTo>
                  <a:pt x="87191" y="0"/>
                </a:lnTo>
                <a:close/>
              </a:path>
            </a:pathLst>
          </a:custGeom>
          <a:solidFill>
            <a:srgbClr val="6C6D6D"/>
          </a:solidFill>
          <a:ln w="0">
            <a:noFill/>
          </a:ln>
        </p:spPr>
        <p:style>
          <a:lnRef idx="0">
            <a:scrgbClr r="0" g="0" b="0"/>
          </a:lnRef>
          <a:fillRef idx="0">
            <a:scrgbClr r="0" g="0" b="0"/>
          </a:fillRef>
          <a:effectRef idx="0">
            <a:scrgbClr r="0" g="0" b="0"/>
          </a:effectRef>
          <a:fontRef idx="minor"/>
        </p:style>
      </p:sp>
      <p:sp>
        <p:nvSpPr>
          <p:cNvPr id="378" name="CustomShape 17"/>
          <p:cNvSpPr/>
          <p:nvPr/>
        </p:nvSpPr>
        <p:spPr>
          <a:xfrm>
            <a:off x="8847360" y="751320"/>
            <a:ext cx="299880" cy="241200"/>
          </a:xfrm>
          <a:prstGeom prst="rect">
            <a:avLst/>
          </a:prstGeom>
          <a:blipFill rotWithShape="0">
            <a:blip r:embed="rId7"/>
            <a:stretch/>
          </a:blipFill>
          <a:ln w="0">
            <a:noFill/>
          </a:ln>
        </p:spPr>
        <p:style>
          <a:lnRef idx="0">
            <a:scrgbClr r="0" g="0" b="0"/>
          </a:lnRef>
          <a:fillRef idx="0">
            <a:scrgbClr r="0" g="0" b="0"/>
          </a:fillRef>
          <a:effectRef idx="0">
            <a:scrgbClr r="0" g="0" b="0"/>
          </a:effectRef>
          <a:fontRef idx="minor"/>
        </p:style>
      </p:sp>
      <p:sp>
        <p:nvSpPr>
          <p:cNvPr id="379" name="CustomShape 18"/>
          <p:cNvSpPr/>
          <p:nvPr/>
        </p:nvSpPr>
        <p:spPr>
          <a:xfrm>
            <a:off x="8875440" y="705600"/>
            <a:ext cx="615240" cy="1162080"/>
          </a:xfrm>
          <a:custGeom>
            <a:avLst/>
            <a:gdLst/>
            <a:ahLst/>
            <a:cxnLst/>
            <a:rect l="l" t="t" r="r" b="b"/>
            <a:pathLst>
              <a:path w="615950" h="1162685">
                <a:moveTo>
                  <a:pt x="6040" y="0"/>
                </a:moveTo>
                <a:lnTo>
                  <a:pt x="440" y="1294"/>
                </a:lnTo>
                <a:lnTo>
                  <a:pt x="0" y="7763"/>
                </a:lnTo>
                <a:lnTo>
                  <a:pt x="3325" y="21196"/>
                </a:lnTo>
                <a:lnTo>
                  <a:pt x="565287" y="318925"/>
                </a:lnTo>
                <a:lnTo>
                  <a:pt x="577056" y="326076"/>
                </a:lnTo>
                <a:lnTo>
                  <a:pt x="577056" y="759100"/>
                </a:lnTo>
                <a:lnTo>
                  <a:pt x="571433" y="763466"/>
                </a:lnTo>
                <a:lnTo>
                  <a:pt x="567412" y="770136"/>
                </a:lnTo>
                <a:lnTo>
                  <a:pt x="567412" y="1137999"/>
                </a:lnTo>
                <a:lnTo>
                  <a:pt x="569319" y="1147427"/>
                </a:lnTo>
                <a:lnTo>
                  <a:pt x="574518" y="1155110"/>
                </a:lnTo>
                <a:lnTo>
                  <a:pt x="582224" y="1160282"/>
                </a:lnTo>
                <a:lnTo>
                  <a:pt x="591652" y="1162177"/>
                </a:lnTo>
                <a:lnTo>
                  <a:pt x="601058" y="1160282"/>
                </a:lnTo>
                <a:lnTo>
                  <a:pt x="608755" y="1155110"/>
                </a:lnTo>
                <a:lnTo>
                  <a:pt x="613953" y="1147427"/>
                </a:lnTo>
                <a:lnTo>
                  <a:pt x="615861" y="1137999"/>
                </a:lnTo>
                <a:lnTo>
                  <a:pt x="615861" y="769487"/>
                </a:lnTo>
                <a:lnTo>
                  <a:pt x="611222" y="762513"/>
                </a:lnTo>
                <a:lnTo>
                  <a:pt x="604730" y="758178"/>
                </a:lnTo>
                <a:lnTo>
                  <a:pt x="604845" y="326076"/>
                </a:lnTo>
                <a:lnTo>
                  <a:pt x="605002" y="318611"/>
                </a:lnTo>
                <a:lnTo>
                  <a:pt x="603097" y="311225"/>
                </a:lnTo>
                <a:lnTo>
                  <a:pt x="597218" y="306534"/>
                </a:lnTo>
                <a:lnTo>
                  <a:pt x="585569" y="301753"/>
                </a:lnTo>
                <a:lnTo>
                  <a:pt x="18193" y="2086"/>
                </a:lnTo>
                <a:lnTo>
                  <a:pt x="6040" y="0"/>
                </a:lnTo>
                <a:close/>
              </a:path>
            </a:pathLst>
          </a:custGeom>
          <a:solidFill>
            <a:srgbClr val="B3B3B3"/>
          </a:solidFill>
          <a:ln w="0">
            <a:noFill/>
          </a:ln>
        </p:spPr>
        <p:style>
          <a:lnRef idx="0">
            <a:scrgbClr r="0" g="0" b="0"/>
          </a:lnRef>
          <a:fillRef idx="0">
            <a:scrgbClr r="0" g="0" b="0"/>
          </a:fillRef>
          <a:effectRef idx="0">
            <a:scrgbClr r="0" g="0" b="0"/>
          </a:effectRef>
          <a:fontRef idx="minor"/>
        </p:style>
      </p:sp>
      <p:sp>
        <p:nvSpPr>
          <p:cNvPr id="380" name="CustomShape 19"/>
          <p:cNvSpPr/>
          <p:nvPr/>
        </p:nvSpPr>
        <p:spPr>
          <a:xfrm>
            <a:off x="9840960" y="4037400"/>
            <a:ext cx="368280" cy="194400"/>
          </a:xfrm>
          <a:custGeom>
            <a:avLst/>
            <a:gdLst/>
            <a:ahLst/>
            <a:cxnLst/>
            <a:rect l="l" t="t" r="r" b="b"/>
            <a:pathLst>
              <a:path w="368934" h="194945">
                <a:moveTo>
                  <a:pt x="106750" y="0"/>
                </a:moveTo>
                <a:lnTo>
                  <a:pt x="0" y="29716"/>
                </a:lnTo>
                <a:lnTo>
                  <a:pt x="14523" y="45181"/>
                </a:lnTo>
                <a:lnTo>
                  <a:pt x="276263" y="194559"/>
                </a:lnTo>
                <a:lnTo>
                  <a:pt x="359392" y="146592"/>
                </a:lnTo>
                <a:lnTo>
                  <a:pt x="368617" y="134268"/>
                </a:lnTo>
                <a:lnTo>
                  <a:pt x="106750" y="0"/>
                </a:lnTo>
                <a:close/>
              </a:path>
            </a:pathLst>
          </a:custGeom>
          <a:solidFill>
            <a:srgbClr val="6C6D6D"/>
          </a:solidFill>
          <a:ln w="0">
            <a:noFill/>
          </a:ln>
        </p:spPr>
        <p:style>
          <a:lnRef idx="0">
            <a:scrgbClr r="0" g="0" b="0"/>
          </a:lnRef>
          <a:fillRef idx="0">
            <a:scrgbClr r="0" g="0" b="0"/>
          </a:fillRef>
          <a:effectRef idx="0">
            <a:scrgbClr r="0" g="0" b="0"/>
          </a:effectRef>
          <a:fontRef idx="minor"/>
        </p:style>
      </p:sp>
      <p:sp>
        <p:nvSpPr>
          <p:cNvPr id="381" name="CustomShape 20"/>
          <p:cNvSpPr/>
          <p:nvPr/>
        </p:nvSpPr>
        <p:spPr>
          <a:xfrm>
            <a:off x="10107360" y="4171680"/>
            <a:ext cx="102240" cy="191520"/>
          </a:xfrm>
          <a:custGeom>
            <a:avLst/>
            <a:gdLst/>
            <a:ahLst/>
            <a:cxnLst/>
            <a:rect l="l" t="t" r="r" b="b"/>
            <a:pathLst>
              <a:path w="102870" h="192404">
                <a:moveTo>
                  <a:pt x="102248" y="0"/>
                </a:moveTo>
                <a:lnTo>
                  <a:pt x="5015" y="42899"/>
                </a:lnTo>
                <a:lnTo>
                  <a:pt x="0" y="174141"/>
                </a:lnTo>
                <a:lnTo>
                  <a:pt x="10596" y="191878"/>
                </a:lnTo>
                <a:lnTo>
                  <a:pt x="102248" y="141995"/>
                </a:lnTo>
                <a:lnTo>
                  <a:pt x="102248" y="0"/>
                </a:lnTo>
                <a:close/>
              </a:path>
            </a:pathLst>
          </a:custGeom>
          <a:solidFill>
            <a:srgbClr val="333333"/>
          </a:solidFill>
          <a:ln w="0">
            <a:noFill/>
          </a:ln>
        </p:spPr>
        <p:style>
          <a:lnRef idx="0">
            <a:scrgbClr r="0" g="0" b="0"/>
          </a:lnRef>
          <a:fillRef idx="0">
            <a:scrgbClr r="0" g="0" b="0"/>
          </a:fillRef>
          <a:effectRef idx="0">
            <a:scrgbClr r="0" g="0" b="0"/>
          </a:effectRef>
          <a:fontRef idx="minor"/>
        </p:style>
      </p:sp>
      <p:sp>
        <p:nvSpPr>
          <p:cNvPr id="382" name="CustomShape 21"/>
          <p:cNvSpPr/>
          <p:nvPr/>
        </p:nvSpPr>
        <p:spPr>
          <a:xfrm>
            <a:off x="9840960" y="4066920"/>
            <a:ext cx="276840" cy="295920"/>
          </a:xfrm>
          <a:custGeom>
            <a:avLst/>
            <a:gdLst/>
            <a:ahLst/>
            <a:cxnLst/>
            <a:rect l="l" t="t" r="r" b="b"/>
            <a:pathLst>
              <a:path w="277495" h="296545">
                <a:moveTo>
                  <a:pt x="0" y="0"/>
                </a:moveTo>
                <a:lnTo>
                  <a:pt x="3884" y="138896"/>
                </a:lnTo>
                <a:lnTo>
                  <a:pt x="276965" y="296441"/>
                </a:lnTo>
                <a:lnTo>
                  <a:pt x="276965" y="145650"/>
                </a:lnTo>
                <a:lnTo>
                  <a:pt x="0" y="0"/>
                </a:lnTo>
                <a:close/>
              </a:path>
            </a:pathLst>
          </a:custGeom>
          <a:solidFill>
            <a:srgbClr val="4C4C4C"/>
          </a:solidFill>
          <a:ln w="0">
            <a:noFill/>
          </a:ln>
        </p:spPr>
        <p:style>
          <a:lnRef idx="0">
            <a:scrgbClr r="0" g="0" b="0"/>
          </a:lnRef>
          <a:fillRef idx="0">
            <a:scrgbClr r="0" g="0" b="0"/>
          </a:fillRef>
          <a:effectRef idx="0">
            <a:scrgbClr r="0" g="0" b="0"/>
          </a:effectRef>
          <a:fontRef idx="minor"/>
        </p:style>
      </p:sp>
      <p:sp>
        <p:nvSpPr>
          <p:cNvPr id="383" name="CustomShape 22"/>
          <p:cNvSpPr/>
          <p:nvPr/>
        </p:nvSpPr>
        <p:spPr>
          <a:xfrm>
            <a:off x="9854280" y="4117320"/>
            <a:ext cx="253440" cy="196200"/>
          </a:xfrm>
          <a:prstGeom prst="rect">
            <a:avLst/>
          </a:prstGeom>
          <a:blipFill rotWithShape="0">
            <a:blip r:embed="rId8"/>
            <a:stretch/>
          </a:blipFill>
          <a:ln w="0">
            <a:noFill/>
          </a:ln>
        </p:spPr>
        <p:style>
          <a:lnRef idx="0">
            <a:scrgbClr r="0" g="0" b="0"/>
          </a:lnRef>
          <a:fillRef idx="0">
            <a:scrgbClr r="0" g="0" b="0"/>
          </a:fillRef>
          <a:effectRef idx="0">
            <a:scrgbClr r="0" g="0" b="0"/>
          </a:effectRef>
          <a:fontRef idx="minor"/>
        </p:style>
      </p:sp>
      <p:sp>
        <p:nvSpPr>
          <p:cNvPr id="384" name="CustomShape 23"/>
          <p:cNvSpPr/>
          <p:nvPr/>
        </p:nvSpPr>
        <p:spPr>
          <a:xfrm>
            <a:off x="9432720" y="3796560"/>
            <a:ext cx="726840" cy="1281960"/>
          </a:xfrm>
          <a:custGeom>
            <a:avLst/>
            <a:gdLst/>
            <a:ahLst/>
            <a:cxnLst/>
            <a:rect l="l" t="t" r="r" b="b"/>
            <a:pathLst>
              <a:path w="727709" h="1282700">
                <a:moveTo>
                  <a:pt x="5654" y="756588"/>
                </a:moveTo>
                <a:lnTo>
                  <a:pt x="0" y="766085"/>
                </a:lnTo>
                <a:lnTo>
                  <a:pt x="0" y="1235756"/>
                </a:lnTo>
                <a:lnTo>
                  <a:pt x="23706" y="1279713"/>
                </a:lnTo>
                <a:lnTo>
                  <a:pt x="38148" y="1282461"/>
                </a:lnTo>
                <a:lnTo>
                  <a:pt x="49410" y="1277900"/>
                </a:lnTo>
                <a:lnTo>
                  <a:pt x="56729" y="1269066"/>
                </a:lnTo>
                <a:lnTo>
                  <a:pt x="59338" y="1258991"/>
                </a:lnTo>
                <a:lnTo>
                  <a:pt x="59338" y="821937"/>
                </a:lnTo>
                <a:lnTo>
                  <a:pt x="58470" y="811652"/>
                </a:lnTo>
                <a:lnTo>
                  <a:pt x="56034" y="804707"/>
                </a:lnTo>
                <a:lnTo>
                  <a:pt x="52288" y="798822"/>
                </a:lnTo>
                <a:lnTo>
                  <a:pt x="47485" y="791718"/>
                </a:lnTo>
                <a:lnTo>
                  <a:pt x="47485" y="760315"/>
                </a:lnTo>
                <a:lnTo>
                  <a:pt x="13654" y="760315"/>
                </a:lnTo>
                <a:lnTo>
                  <a:pt x="5654" y="756588"/>
                </a:lnTo>
                <a:close/>
                <a:moveTo>
                  <a:pt x="15591" y="0"/>
                </a:moveTo>
                <a:lnTo>
                  <a:pt x="13272" y="4864"/>
                </a:lnTo>
                <a:lnTo>
                  <a:pt x="13654" y="17793"/>
                </a:lnTo>
                <a:lnTo>
                  <a:pt x="13654" y="760315"/>
                </a:lnTo>
                <a:lnTo>
                  <a:pt x="47485" y="760315"/>
                </a:lnTo>
                <a:lnTo>
                  <a:pt x="47485" y="58693"/>
                </a:lnTo>
                <a:lnTo>
                  <a:pt x="125309" y="58693"/>
                </a:lnTo>
                <a:lnTo>
                  <a:pt x="37129" y="12464"/>
                </a:lnTo>
                <a:lnTo>
                  <a:pt x="22809" y="2699"/>
                </a:lnTo>
                <a:lnTo>
                  <a:pt x="15591" y="0"/>
                </a:lnTo>
                <a:close/>
                <a:moveTo>
                  <a:pt x="125309" y="58693"/>
                </a:moveTo>
                <a:lnTo>
                  <a:pt x="47485" y="58693"/>
                </a:lnTo>
                <a:lnTo>
                  <a:pt x="61935" y="66305"/>
                </a:lnTo>
                <a:lnTo>
                  <a:pt x="688900" y="387667"/>
                </a:lnTo>
                <a:lnTo>
                  <a:pt x="716225" y="387324"/>
                </a:lnTo>
                <a:lnTo>
                  <a:pt x="727624" y="384920"/>
                </a:lnTo>
                <a:lnTo>
                  <a:pt x="725158" y="378395"/>
                </a:lnTo>
                <a:lnTo>
                  <a:pt x="710889" y="365689"/>
                </a:lnTo>
                <a:lnTo>
                  <a:pt x="125309" y="58693"/>
                </a:lnTo>
                <a:close/>
              </a:path>
            </a:pathLst>
          </a:custGeom>
          <a:solidFill>
            <a:srgbClr val="B3B3B3"/>
          </a:solidFill>
          <a:ln w="0">
            <a:noFill/>
          </a:ln>
        </p:spPr>
        <p:style>
          <a:lnRef idx="0">
            <a:scrgbClr r="0" g="0" b="0"/>
          </a:lnRef>
          <a:fillRef idx="0">
            <a:scrgbClr r="0" g="0" b="0"/>
          </a:fillRef>
          <a:effectRef idx="0">
            <a:scrgbClr r="0" g="0" b="0"/>
          </a:effectRef>
          <a:fontRef idx="minor"/>
        </p:style>
      </p:sp>
      <p:sp>
        <p:nvSpPr>
          <p:cNvPr id="385" name="CustomShape 24"/>
          <p:cNvSpPr/>
          <p:nvPr/>
        </p:nvSpPr>
        <p:spPr>
          <a:xfrm>
            <a:off x="13930200" y="2434320"/>
            <a:ext cx="383400" cy="1013400"/>
          </a:xfrm>
          <a:prstGeom prst="rect">
            <a:avLst/>
          </a:prstGeom>
          <a:blipFill rotWithShape="0">
            <a:blip r:embed="rId9"/>
            <a:stretch/>
          </a:blipFill>
          <a:ln w="0">
            <a:noFill/>
          </a:ln>
        </p:spPr>
        <p:style>
          <a:lnRef idx="0">
            <a:scrgbClr r="0" g="0" b="0"/>
          </a:lnRef>
          <a:fillRef idx="0">
            <a:scrgbClr r="0" g="0" b="0"/>
          </a:fillRef>
          <a:effectRef idx="0">
            <a:scrgbClr r="0" g="0" b="0"/>
          </a:effectRef>
          <a:fontRef idx="minor"/>
        </p:style>
      </p:sp>
      <p:sp>
        <p:nvSpPr>
          <p:cNvPr id="386" name="CustomShape 25"/>
          <p:cNvSpPr/>
          <p:nvPr/>
        </p:nvSpPr>
        <p:spPr>
          <a:xfrm>
            <a:off x="5484600" y="2283120"/>
            <a:ext cx="313560" cy="769680"/>
          </a:xfrm>
          <a:prstGeom prst="rect">
            <a:avLst/>
          </a:prstGeom>
          <a:blipFill rotWithShape="0">
            <a:blip r:embed="rId10"/>
            <a:stretch/>
          </a:blipFill>
          <a:ln w="0">
            <a:noFill/>
          </a:ln>
        </p:spPr>
        <p:style>
          <a:lnRef idx="0">
            <a:scrgbClr r="0" g="0" b="0"/>
          </a:lnRef>
          <a:fillRef idx="0">
            <a:scrgbClr r="0" g="0" b="0"/>
          </a:fillRef>
          <a:effectRef idx="0">
            <a:scrgbClr r="0" g="0" b="0"/>
          </a:effectRef>
          <a:fontRef idx="minor"/>
        </p:style>
      </p:sp>
      <p:sp>
        <p:nvSpPr>
          <p:cNvPr id="387" name="CustomShape 26"/>
          <p:cNvSpPr/>
          <p:nvPr/>
        </p:nvSpPr>
        <p:spPr>
          <a:xfrm>
            <a:off x="9963000" y="9356760"/>
            <a:ext cx="113760" cy="236880"/>
          </a:xfrm>
          <a:prstGeom prst="rect">
            <a:avLst/>
          </a:prstGeom>
          <a:blipFill rotWithShape="0">
            <a:blip r:embed="rId11"/>
            <a:stretch/>
          </a:blipFill>
          <a:ln w="0">
            <a:noFill/>
          </a:ln>
        </p:spPr>
        <p:style>
          <a:lnRef idx="0">
            <a:scrgbClr r="0" g="0" b="0"/>
          </a:lnRef>
          <a:fillRef idx="0">
            <a:scrgbClr r="0" g="0" b="0"/>
          </a:fillRef>
          <a:effectRef idx="0">
            <a:scrgbClr r="0" g="0" b="0"/>
          </a:effectRef>
          <a:fontRef idx="minor"/>
        </p:style>
      </p:sp>
      <p:sp>
        <p:nvSpPr>
          <p:cNvPr id="388" name="CustomShape 27"/>
          <p:cNvSpPr/>
          <p:nvPr/>
        </p:nvSpPr>
        <p:spPr>
          <a:xfrm>
            <a:off x="10292760" y="9595800"/>
            <a:ext cx="56520" cy="32400"/>
          </a:xfrm>
          <a:custGeom>
            <a:avLst/>
            <a:gdLst/>
            <a:ahLst/>
            <a:cxnLst/>
            <a:rect l="l" t="t" r="r" b="b"/>
            <a:pathLst>
              <a:path w="57150" h="33020">
                <a:moveTo>
                  <a:pt x="36511" y="0"/>
                </a:moveTo>
                <a:lnTo>
                  <a:pt x="0" y="21193"/>
                </a:lnTo>
                <a:lnTo>
                  <a:pt x="20365" y="32972"/>
                </a:lnTo>
                <a:lnTo>
                  <a:pt x="56888" y="11748"/>
                </a:lnTo>
                <a:lnTo>
                  <a:pt x="36511" y="0"/>
                </a:lnTo>
                <a:close/>
              </a:path>
            </a:pathLst>
          </a:custGeom>
          <a:solidFill>
            <a:srgbClr val="E7821D"/>
          </a:solidFill>
          <a:ln w="0">
            <a:noFill/>
          </a:ln>
        </p:spPr>
        <p:style>
          <a:lnRef idx="0">
            <a:scrgbClr r="0" g="0" b="0"/>
          </a:lnRef>
          <a:fillRef idx="0">
            <a:scrgbClr r="0" g="0" b="0"/>
          </a:fillRef>
          <a:effectRef idx="0">
            <a:scrgbClr r="0" g="0" b="0"/>
          </a:effectRef>
          <a:fontRef idx="minor"/>
        </p:style>
      </p:sp>
      <p:sp>
        <p:nvSpPr>
          <p:cNvPr id="389" name="CustomShape 28"/>
          <p:cNvSpPr/>
          <p:nvPr/>
        </p:nvSpPr>
        <p:spPr>
          <a:xfrm>
            <a:off x="10040760" y="9382320"/>
            <a:ext cx="266040" cy="153720"/>
          </a:xfrm>
          <a:custGeom>
            <a:avLst/>
            <a:gdLst/>
            <a:ahLst/>
            <a:cxnLst/>
            <a:rect l="l" t="t" r="r" b="b"/>
            <a:pathLst>
              <a:path w="266700" h="154304">
                <a:moveTo>
                  <a:pt x="36532" y="0"/>
                </a:moveTo>
                <a:lnTo>
                  <a:pt x="0" y="21234"/>
                </a:lnTo>
                <a:lnTo>
                  <a:pt x="230097" y="154047"/>
                </a:lnTo>
                <a:lnTo>
                  <a:pt x="266609" y="132844"/>
                </a:lnTo>
                <a:lnTo>
                  <a:pt x="36532" y="0"/>
                </a:lnTo>
                <a:close/>
              </a:path>
            </a:pathLst>
          </a:custGeom>
          <a:solidFill>
            <a:srgbClr val="E7821D"/>
          </a:solidFill>
          <a:ln w="0">
            <a:noFill/>
          </a:ln>
        </p:spPr>
        <p:style>
          <a:lnRef idx="0">
            <a:scrgbClr r="0" g="0" b="0"/>
          </a:lnRef>
          <a:fillRef idx="0">
            <a:scrgbClr r="0" g="0" b="0"/>
          </a:fillRef>
          <a:effectRef idx="0">
            <a:scrgbClr r="0" g="0" b="0"/>
          </a:effectRef>
          <a:fontRef idx="minor"/>
        </p:style>
      </p:sp>
      <p:sp>
        <p:nvSpPr>
          <p:cNvPr id="390" name="CustomShape 29"/>
          <p:cNvSpPr/>
          <p:nvPr/>
        </p:nvSpPr>
        <p:spPr>
          <a:xfrm>
            <a:off x="10270800" y="9515160"/>
            <a:ext cx="78480" cy="45720"/>
          </a:xfrm>
          <a:custGeom>
            <a:avLst/>
            <a:gdLst/>
            <a:ahLst/>
            <a:cxnLst/>
            <a:rect l="l" t="t" r="r" b="b"/>
            <a:pathLst>
              <a:path w="79375" h="46354">
                <a:moveTo>
                  <a:pt x="36511" y="0"/>
                </a:moveTo>
                <a:lnTo>
                  <a:pt x="0" y="21203"/>
                </a:lnTo>
                <a:lnTo>
                  <a:pt x="42532" y="45768"/>
                </a:lnTo>
                <a:lnTo>
                  <a:pt x="79055" y="24543"/>
                </a:lnTo>
                <a:lnTo>
                  <a:pt x="36511" y="0"/>
                </a:lnTo>
                <a:close/>
              </a:path>
            </a:pathLst>
          </a:custGeom>
          <a:solidFill>
            <a:srgbClr val="E7821D"/>
          </a:solidFill>
          <a:ln w="0">
            <a:noFill/>
          </a:ln>
        </p:spPr>
        <p:style>
          <a:lnRef idx="0">
            <a:scrgbClr r="0" g="0" b="0"/>
          </a:lnRef>
          <a:fillRef idx="0">
            <a:scrgbClr r="0" g="0" b="0"/>
          </a:fillRef>
          <a:effectRef idx="0">
            <a:scrgbClr r="0" g="0" b="0"/>
          </a:effectRef>
          <a:fontRef idx="minor"/>
        </p:style>
      </p:sp>
      <p:sp>
        <p:nvSpPr>
          <p:cNvPr id="391" name="CustomShape 30"/>
          <p:cNvSpPr/>
          <p:nvPr/>
        </p:nvSpPr>
        <p:spPr>
          <a:xfrm>
            <a:off x="9996120" y="9378000"/>
            <a:ext cx="316800" cy="250200"/>
          </a:xfrm>
          <a:custGeom>
            <a:avLst/>
            <a:gdLst/>
            <a:ahLst/>
            <a:cxnLst/>
            <a:rect l="l" t="t" r="r" b="b"/>
            <a:pathLst>
              <a:path w="317500" h="250825">
                <a:moveTo>
                  <a:pt x="178" y="0"/>
                </a:moveTo>
                <a:lnTo>
                  <a:pt x="0" y="67495"/>
                </a:lnTo>
                <a:lnTo>
                  <a:pt x="317079" y="250578"/>
                </a:lnTo>
                <a:lnTo>
                  <a:pt x="317267" y="183052"/>
                </a:lnTo>
                <a:lnTo>
                  <a:pt x="178" y="0"/>
                </a:lnTo>
                <a:close/>
              </a:path>
            </a:pathLst>
          </a:custGeom>
          <a:solidFill>
            <a:srgbClr val="945313"/>
          </a:solidFill>
          <a:ln w="0">
            <a:noFill/>
          </a:ln>
        </p:spPr>
        <p:style>
          <a:lnRef idx="0">
            <a:scrgbClr r="0" g="0" b="0"/>
          </a:lnRef>
          <a:fillRef idx="0">
            <a:scrgbClr r="0" g="0" b="0"/>
          </a:fillRef>
          <a:effectRef idx="0">
            <a:scrgbClr r="0" g="0" b="0"/>
          </a:effectRef>
          <a:fontRef idx="minor"/>
        </p:style>
      </p:sp>
      <p:sp>
        <p:nvSpPr>
          <p:cNvPr id="392" name="CustomShape 31"/>
          <p:cNvSpPr/>
          <p:nvPr/>
        </p:nvSpPr>
        <p:spPr>
          <a:xfrm>
            <a:off x="10313280" y="9540000"/>
            <a:ext cx="36000" cy="88200"/>
          </a:xfrm>
          <a:custGeom>
            <a:avLst/>
            <a:gdLst/>
            <a:ahLst/>
            <a:cxnLst/>
            <a:rect l="l" t="t" r="r" b="b"/>
            <a:pathLst>
              <a:path w="36829" h="88900">
                <a:moveTo>
                  <a:pt x="36721" y="0"/>
                </a:moveTo>
                <a:lnTo>
                  <a:pt x="198" y="21234"/>
                </a:lnTo>
                <a:lnTo>
                  <a:pt x="0" y="88751"/>
                </a:lnTo>
                <a:lnTo>
                  <a:pt x="36522" y="67526"/>
                </a:lnTo>
                <a:lnTo>
                  <a:pt x="36721" y="0"/>
                </a:lnTo>
                <a:close/>
              </a:path>
            </a:pathLst>
          </a:custGeom>
          <a:solidFill>
            <a:srgbClr val="A35D14"/>
          </a:solidFill>
          <a:ln w="0">
            <a:noFill/>
          </a:ln>
        </p:spPr>
        <p:style>
          <a:lnRef idx="0">
            <a:scrgbClr r="0" g="0" b="0"/>
          </a:lnRef>
          <a:fillRef idx="0">
            <a:scrgbClr r="0" g="0" b="0"/>
          </a:fillRef>
          <a:effectRef idx="0">
            <a:scrgbClr r="0" g="0" b="0"/>
          </a:effectRef>
          <a:fontRef idx="minor"/>
        </p:style>
      </p:sp>
      <p:sp>
        <p:nvSpPr>
          <p:cNvPr id="393" name="CustomShape 32"/>
          <p:cNvSpPr/>
          <p:nvPr/>
        </p:nvSpPr>
        <p:spPr>
          <a:xfrm>
            <a:off x="10040760" y="9138960"/>
            <a:ext cx="135720" cy="264600"/>
          </a:xfrm>
          <a:custGeom>
            <a:avLst/>
            <a:gdLst/>
            <a:ahLst/>
            <a:cxnLst/>
            <a:rect l="l" t="t" r="r" b="b"/>
            <a:pathLst>
              <a:path w="136525" h="265429">
                <a:moveTo>
                  <a:pt x="136058" y="0"/>
                </a:moveTo>
                <a:lnTo>
                  <a:pt x="99578" y="21203"/>
                </a:lnTo>
                <a:lnTo>
                  <a:pt x="0" y="264892"/>
                </a:lnTo>
                <a:lnTo>
                  <a:pt x="36522" y="243657"/>
                </a:lnTo>
                <a:lnTo>
                  <a:pt x="136058" y="0"/>
                </a:lnTo>
                <a:close/>
              </a:path>
            </a:pathLst>
          </a:custGeom>
          <a:solidFill>
            <a:srgbClr val="713D0F"/>
          </a:solidFill>
          <a:ln w="0">
            <a:noFill/>
          </a:ln>
        </p:spPr>
        <p:style>
          <a:lnRef idx="0">
            <a:scrgbClr r="0" g="0" b="0"/>
          </a:lnRef>
          <a:fillRef idx="0">
            <a:scrgbClr r="0" g="0" b="0"/>
          </a:fillRef>
          <a:effectRef idx="0">
            <a:scrgbClr r="0" g="0" b="0"/>
          </a:effectRef>
          <a:fontRef idx="minor"/>
        </p:style>
      </p:sp>
      <p:sp>
        <p:nvSpPr>
          <p:cNvPr id="394" name="CustomShape 33"/>
          <p:cNvSpPr/>
          <p:nvPr/>
        </p:nvSpPr>
        <p:spPr>
          <a:xfrm>
            <a:off x="10213920" y="9113760"/>
            <a:ext cx="224640" cy="709920"/>
          </a:xfrm>
          <a:custGeom>
            <a:avLst/>
            <a:gdLst/>
            <a:ahLst/>
            <a:cxnLst/>
            <a:rect l="l" t="t" r="r" b="b"/>
            <a:pathLst>
              <a:path w="225425" h="710565">
                <a:moveTo>
                  <a:pt x="36532" y="0"/>
                </a:moveTo>
                <a:lnTo>
                  <a:pt x="0" y="21234"/>
                </a:lnTo>
                <a:lnTo>
                  <a:pt x="188622" y="710480"/>
                </a:lnTo>
                <a:lnTo>
                  <a:pt x="225113" y="689287"/>
                </a:lnTo>
                <a:lnTo>
                  <a:pt x="36532" y="0"/>
                </a:lnTo>
                <a:close/>
              </a:path>
            </a:pathLst>
          </a:custGeom>
          <a:solidFill>
            <a:srgbClr val="C87118"/>
          </a:solidFill>
          <a:ln w="0">
            <a:noFill/>
          </a:ln>
        </p:spPr>
        <p:style>
          <a:lnRef idx="0">
            <a:scrgbClr r="0" g="0" b="0"/>
          </a:lnRef>
          <a:fillRef idx="0">
            <a:scrgbClr r="0" g="0" b="0"/>
          </a:fillRef>
          <a:effectRef idx="0">
            <a:scrgbClr r="0" g="0" b="0"/>
          </a:effectRef>
          <a:fontRef idx="minor"/>
        </p:style>
      </p:sp>
      <p:sp>
        <p:nvSpPr>
          <p:cNvPr id="395" name="CustomShape 34"/>
          <p:cNvSpPr/>
          <p:nvPr/>
        </p:nvSpPr>
        <p:spPr>
          <a:xfrm>
            <a:off x="10099800" y="9047880"/>
            <a:ext cx="149760" cy="86760"/>
          </a:xfrm>
          <a:custGeom>
            <a:avLst/>
            <a:gdLst/>
            <a:ahLst/>
            <a:cxnLst/>
            <a:rect l="l" t="t" r="r" b="b"/>
            <a:pathLst>
              <a:path w="150495" h="87629">
                <a:moveTo>
                  <a:pt x="36501" y="0"/>
                </a:moveTo>
                <a:lnTo>
                  <a:pt x="0" y="21203"/>
                </a:lnTo>
                <a:lnTo>
                  <a:pt x="113975" y="87023"/>
                </a:lnTo>
                <a:lnTo>
                  <a:pt x="150498" y="65799"/>
                </a:lnTo>
                <a:lnTo>
                  <a:pt x="36501" y="0"/>
                </a:lnTo>
                <a:close/>
              </a:path>
            </a:pathLst>
          </a:custGeom>
          <a:solidFill>
            <a:srgbClr val="E7821D"/>
          </a:solidFill>
          <a:ln w="0">
            <a:noFill/>
          </a:ln>
        </p:spPr>
        <p:style>
          <a:lnRef idx="0">
            <a:scrgbClr r="0" g="0" b="0"/>
          </a:lnRef>
          <a:fillRef idx="0">
            <a:scrgbClr r="0" g="0" b="0"/>
          </a:fillRef>
          <a:effectRef idx="0">
            <a:scrgbClr r="0" g="0" b="0"/>
          </a:effectRef>
          <a:fontRef idx="minor"/>
        </p:style>
      </p:sp>
      <p:sp>
        <p:nvSpPr>
          <p:cNvPr id="396" name="CustomShape 35"/>
          <p:cNvSpPr/>
          <p:nvPr/>
        </p:nvSpPr>
        <p:spPr>
          <a:xfrm>
            <a:off x="9907920" y="9069120"/>
            <a:ext cx="493920" cy="754920"/>
          </a:xfrm>
          <a:custGeom>
            <a:avLst/>
            <a:gdLst/>
            <a:ahLst/>
            <a:cxnLst/>
            <a:rect l="l" t="t" r="r" b="b"/>
            <a:pathLst>
              <a:path w="494665" h="755650">
                <a:moveTo>
                  <a:pt x="384888" y="547763"/>
                </a:moveTo>
                <a:lnTo>
                  <a:pt x="439452" y="747139"/>
                </a:lnTo>
                <a:lnTo>
                  <a:pt x="494550" y="755066"/>
                </a:lnTo>
                <a:lnTo>
                  <a:pt x="441045" y="559543"/>
                </a:lnTo>
                <a:lnTo>
                  <a:pt x="405254" y="559543"/>
                </a:lnTo>
                <a:lnTo>
                  <a:pt x="384888" y="547763"/>
                </a:lnTo>
                <a:close/>
                <a:moveTo>
                  <a:pt x="312818" y="90960"/>
                </a:moveTo>
                <a:lnTo>
                  <a:pt x="232390" y="90960"/>
                </a:lnTo>
                <a:lnTo>
                  <a:pt x="265070" y="109829"/>
                </a:lnTo>
                <a:lnTo>
                  <a:pt x="362910" y="467462"/>
                </a:lnTo>
                <a:lnTo>
                  <a:pt x="405453" y="492016"/>
                </a:lnTo>
                <a:lnTo>
                  <a:pt x="405254" y="559543"/>
                </a:lnTo>
                <a:lnTo>
                  <a:pt x="441045" y="559543"/>
                </a:lnTo>
                <a:lnTo>
                  <a:pt x="312818" y="90960"/>
                </a:lnTo>
                <a:close/>
                <a:moveTo>
                  <a:pt x="191962" y="0"/>
                </a:moveTo>
                <a:lnTo>
                  <a:pt x="0" y="469524"/>
                </a:lnTo>
                <a:lnTo>
                  <a:pt x="54972" y="525167"/>
                </a:lnTo>
                <a:lnTo>
                  <a:pt x="110467" y="389328"/>
                </a:lnTo>
                <a:lnTo>
                  <a:pt x="88175" y="376459"/>
                </a:lnTo>
                <a:lnTo>
                  <a:pt x="88353" y="308964"/>
                </a:lnTo>
                <a:lnTo>
                  <a:pt x="143317" y="308964"/>
                </a:lnTo>
                <a:lnTo>
                  <a:pt x="232390" y="90960"/>
                </a:lnTo>
                <a:lnTo>
                  <a:pt x="312818" y="90960"/>
                </a:lnTo>
                <a:lnTo>
                  <a:pt x="305938" y="65819"/>
                </a:lnTo>
                <a:lnTo>
                  <a:pt x="191962" y="0"/>
                </a:lnTo>
                <a:close/>
                <a:moveTo>
                  <a:pt x="143317" y="308964"/>
                </a:moveTo>
                <a:lnTo>
                  <a:pt x="88353" y="308964"/>
                </a:lnTo>
                <a:lnTo>
                  <a:pt x="132823" y="334649"/>
                </a:lnTo>
                <a:lnTo>
                  <a:pt x="143317" y="308964"/>
                </a:lnTo>
                <a:close/>
              </a:path>
            </a:pathLst>
          </a:custGeom>
          <a:solidFill>
            <a:srgbClr val="945313"/>
          </a:solidFill>
          <a:ln w="0">
            <a:noFill/>
          </a:ln>
        </p:spPr>
        <p:style>
          <a:lnRef idx="0">
            <a:scrgbClr r="0" g="0" b="0"/>
          </a:lnRef>
          <a:fillRef idx="0">
            <a:scrgbClr r="0" g="0" b="0"/>
          </a:fillRef>
          <a:effectRef idx="0">
            <a:scrgbClr r="0" g="0" b="0"/>
          </a:effectRef>
          <a:fontRef idx="minor"/>
        </p:style>
      </p:sp>
      <p:sp>
        <p:nvSpPr>
          <p:cNvPr id="397" name="CustomShape 36"/>
          <p:cNvSpPr/>
          <p:nvPr/>
        </p:nvSpPr>
        <p:spPr>
          <a:xfrm>
            <a:off x="10031040" y="9235800"/>
            <a:ext cx="114120" cy="65880"/>
          </a:xfrm>
          <a:custGeom>
            <a:avLst/>
            <a:gdLst/>
            <a:ahLst/>
            <a:cxnLst/>
            <a:rect l="l" t="t" r="r" b="b"/>
            <a:pathLst>
              <a:path w="114934" h="66675">
                <a:moveTo>
                  <a:pt x="90573" y="0"/>
                </a:moveTo>
                <a:lnTo>
                  <a:pt x="0" y="52291"/>
                </a:lnTo>
                <a:lnTo>
                  <a:pt x="23852" y="66134"/>
                </a:lnTo>
                <a:lnTo>
                  <a:pt x="114425" y="13852"/>
                </a:lnTo>
                <a:lnTo>
                  <a:pt x="90573" y="0"/>
                </a:lnTo>
                <a:close/>
              </a:path>
            </a:pathLst>
          </a:custGeom>
          <a:solidFill>
            <a:srgbClr val="A09900"/>
          </a:solidFill>
          <a:ln w="0">
            <a:noFill/>
          </a:ln>
        </p:spPr>
        <p:style>
          <a:lnRef idx="0">
            <a:scrgbClr r="0" g="0" b="0"/>
          </a:lnRef>
          <a:fillRef idx="0">
            <a:scrgbClr r="0" g="0" b="0"/>
          </a:fillRef>
          <a:effectRef idx="0">
            <a:scrgbClr r="0" g="0" b="0"/>
          </a:effectRef>
          <a:fontRef idx="minor"/>
        </p:style>
      </p:sp>
      <p:sp>
        <p:nvSpPr>
          <p:cNvPr id="398" name="CustomShape 37"/>
          <p:cNvSpPr/>
          <p:nvPr/>
        </p:nvSpPr>
        <p:spPr>
          <a:xfrm>
            <a:off x="10025280" y="9181080"/>
            <a:ext cx="119880" cy="68400"/>
          </a:xfrm>
          <a:custGeom>
            <a:avLst/>
            <a:gdLst/>
            <a:ahLst/>
            <a:cxnLst/>
            <a:rect l="l" t="t" r="r" b="b"/>
            <a:pathLst>
              <a:path w="120650" h="69215">
                <a:moveTo>
                  <a:pt x="0" y="0"/>
                </a:moveTo>
                <a:lnTo>
                  <a:pt x="23852" y="13873"/>
                </a:lnTo>
                <a:lnTo>
                  <a:pt x="120132" y="68730"/>
                </a:lnTo>
                <a:lnTo>
                  <a:pt x="96279" y="54877"/>
                </a:lnTo>
                <a:lnTo>
                  <a:pt x="0" y="0"/>
                </a:lnTo>
                <a:close/>
              </a:path>
            </a:pathLst>
          </a:custGeom>
          <a:solidFill>
            <a:srgbClr val="000000"/>
          </a:solidFill>
          <a:ln w="0">
            <a:noFill/>
          </a:ln>
        </p:spPr>
        <p:style>
          <a:lnRef idx="0">
            <a:scrgbClr r="0" g="0" b="0"/>
          </a:lnRef>
          <a:fillRef idx="0">
            <a:scrgbClr r="0" g="0" b="0"/>
          </a:fillRef>
          <a:effectRef idx="0">
            <a:scrgbClr r="0" g="0" b="0"/>
          </a:effectRef>
          <a:fontRef idx="minor"/>
        </p:style>
      </p:sp>
      <p:sp>
        <p:nvSpPr>
          <p:cNvPr id="399" name="CustomShape 38"/>
          <p:cNvSpPr/>
          <p:nvPr/>
        </p:nvSpPr>
        <p:spPr>
          <a:xfrm>
            <a:off x="9887040" y="9318960"/>
            <a:ext cx="114120" cy="65880"/>
          </a:xfrm>
          <a:custGeom>
            <a:avLst/>
            <a:gdLst/>
            <a:ahLst/>
            <a:cxnLst/>
            <a:rect l="l" t="t" r="r" b="b"/>
            <a:pathLst>
              <a:path w="114934" h="66675">
                <a:moveTo>
                  <a:pt x="90573" y="0"/>
                </a:moveTo>
                <a:lnTo>
                  <a:pt x="0" y="52270"/>
                </a:lnTo>
                <a:lnTo>
                  <a:pt x="23852" y="66113"/>
                </a:lnTo>
                <a:lnTo>
                  <a:pt x="114394" y="13832"/>
                </a:lnTo>
                <a:lnTo>
                  <a:pt x="90573" y="0"/>
                </a:lnTo>
                <a:close/>
              </a:path>
            </a:pathLst>
          </a:custGeom>
          <a:solidFill>
            <a:srgbClr val="A09900"/>
          </a:solidFill>
          <a:ln w="0">
            <a:noFill/>
          </a:ln>
        </p:spPr>
        <p:style>
          <a:lnRef idx="0">
            <a:scrgbClr r="0" g="0" b="0"/>
          </a:lnRef>
          <a:fillRef idx="0">
            <a:scrgbClr r="0" g="0" b="0"/>
          </a:fillRef>
          <a:effectRef idx="0">
            <a:scrgbClr r="0" g="0" b="0"/>
          </a:effectRef>
          <a:fontRef idx="minor"/>
        </p:style>
      </p:sp>
      <p:sp>
        <p:nvSpPr>
          <p:cNvPr id="400" name="CustomShape 39"/>
          <p:cNvSpPr/>
          <p:nvPr/>
        </p:nvSpPr>
        <p:spPr>
          <a:xfrm>
            <a:off x="9934560" y="9233280"/>
            <a:ext cx="119880" cy="68400"/>
          </a:xfrm>
          <a:custGeom>
            <a:avLst/>
            <a:gdLst/>
            <a:ahLst/>
            <a:cxnLst/>
            <a:rect l="l" t="t" r="r" b="b"/>
            <a:pathLst>
              <a:path w="120650" h="69215">
                <a:moveTo>
                  <a:pt x="0" y="0"/>
                </a:moveTo>
                <a:lnTo>
                  <a:pt x="23884" y="13852"/>
                </a:lnTo>
                <a:lnTo>
                  <a:pt x="120132" y="68709"/>
                </a:lnTo>
                <a:lnTo>
                  <a:pt x="96290" y="54867"/>
                </a:lnTo>
                <a:lnTo>
                  <a:pt x="0" y="0"/>
                </a:lnTo>
                <a:close/>
              </a:path>
            </a:pathLst>
          </a:custGeom>
          <a:solidFill>
            <a:srgbClr val="8B8500"/>
          </a:solidFill>
          <a:ln w="0">
            <a:noFill/>
          </a:ln>
        </p:spPr>
        <p:style>
          <a:lnRef idx="0">
            <a:scrgbClr r="0" g="0" b="0"/>
          </a:lnRef>
          <a:fillRef idx="0">
            <a:scrgbClr r="0" g="0" b="0"/>
          </a:fillRef>
          <a:effectRef idx="0">
            <a:scrgbClr r="0" g="0" b="0"/>
          </a:effectRef>
          <a:fontRef idx="minor"/>
        </p:style>
      </p:sp>
      <p:sp>
        <p:nvSpPr>
          <p:cNvPr id="401" name="CustomShape 40"/>
          <p:cNvSpPr/>
          <p:nvPr/>
        </p:nvSpPr>
        <p:spPr>
          <a:xfrm>
            <a:off x="9958680" y="9194760"/>
            <a:ext cx="186480" cy="106560"/>
          </a:xfrm>
          <a:custGeom>
            <a:avLst/>
            <a:gdLst/>
            <a:ahLst/>
            <a:cxnLst/>
            <a:rect l="l" t="t" r="r" b="b"/>
            <a:pathLst>
              <a:path w="187325" h="107315">
                <a:moveTo>
                  <a:pt x="90541" y="0"/>
                </a:moveTo>
                <a:lnTo>
                  <a:pt x="0" y="52281"/>
                </a:lnTo>
                <a:lnTo>
                  <a:pt x="96248" y="107138"/>
                </a:lnTo>
                <a:lnTo>
                  <a:pt x="186832" y="54856"/>
                </a:lnTo>
                <a:lnTo>
                  <a:pt x="90541" y="0"/>
                </a:lnTo>
                <a:close/>
              </a:path>
            </a:pathLst>
          </a:custGeom>
          <a:solidFill>
            <a:srgbClr val="000000"/>
          </a:solidFill>
          <a:ln w="0">
            <a:noFill/>
          </a:ln>
        </p:spPr>
        <p:style>
          <a:lnRef idx="0">
            <a:scrgbClr r="0" g="0" b="0"/>
          </a:lnRef>
          <a:fillRef idx="0">
            <a:scrgbClr r="0" g="0" b="0"/>
          </a:fillRef>
          <a:effectRef idx="0">
            <a:scrgbClr r="0" g="0" b="0"/>
          </a:effectRef>
          <a:fontRef idx="minor"/>
        </p:style>
      </p:sp>
      <p:sp>
        <p:nvSpPr>
          <p:cNvPr id="402" name="CustomShape 41"/>
          <p:cNvSpPr/>
          <p:nvPr/>
        </p:nvSpPr>
        <p:spPr>
          <a:xfrm>
            <a:off x="9934560" y="9181080"/>
            <a:ext cx="114120" cy="65880"/>
          </a:xfrm>
          <a:custGeom>
            <a:avLst/>
            <a:gdLst/>
            <a:ahLst/>
            <a:cxnLst/>
            <a:rect l="l" t="t" r="r" b="b"/>
            <a:pathLst>
              <a:path w="114934" h="66675">
                <a:moveTo>
                  <a:pt x="90573" y="0"/>
                </a:moveTo>
                <a:lnTo>
                  <a:pt x="0" y="52312"/>
                </a:lnTo>
                <a:lnTo>
                  <a:pt x="23884" y="66155"/>
                </a:lnTo>
                <a:lnTo>
                  <a:pt x="114425" y="13873"/>
                </a:lnTo>
                <a:lnTo>
                  <a:pt x="90573" y="0"/>
                </a:lnTo>
                <a:close/>
              </a:path>
            </a:pathLst>
          </a:custGeom>
          <a:solidFill>
            <a:srgbClr val="000000"/>
          </a:solidFill>
          <a:ln w="0">
            <a:noFill/>
          </a:ln>
        </p:spPr>
        <p:style>
          <a:lnRef idx="0">
            <a:scrgbClr r="0" g="0" b="0"/>
          </a:lnRef>
          <a:fillRef idx="0">
            <a:scrgbClr r="0" g="0" b="0"/>
          </a:fillRef>
          <a:effectRef idx="0">
            <a:scrgbClr r="0" g="0" b="0"/>
          </a:effectRef>
          <a:fontRef idx="minor"/>
        </p:style>
      </p:sp>
      <p:sp>
        <p:nvSpPr>
          <p:cNvPr id="403" name="CustomShape 42"/>
          <p:cNvSpPr/>
          <p:nvPr/>
        </p:nvSpPr>
        <p:spPr>
          <a:xfrm>
            <a:off x="9881280" y="9264240"/>
            <a:ext cx="119880" cy="68400"/>
          </a:xfrm>
          <a:custGeom>
            <a:avLst/>
            <a:gdLst/>
            <a:ahLst/>
            <a:cxnLst/>
            <a:rect l="l" t="t" r="r" b="b"/>
            <a:pathLst>
              <a:path w="120650" h="69215">
                <a:moveTo>
                  <a:pt x="0" y="0"/>
                </a:moveTo>
                <a:lnTo>
                  <a:pt x="23821" y="13863"/>
                </a:lnTo>
                <a:lnTo>
                  <a:pt x="120101" y="68720"/>
                </a:lnTo>
                <a:lnTo>
                  <a:pt x="96279" y="54888"/>
                </a:lnTo>
                <a:lnTo>
                  <a:pt x="0" y="0"/>
                </a:lnTo>
                <a:close/>
              </a:path>
            </a:pathLst>
          </a:custGeom>
          <a:solidFill>
            <a:srgbClr val="000000"/>
          </a:solidFill>
          <a:ln w="0">
            <a:noFill/>
          </a:ln>
        </p:spPr>
        <p:style>
          <a:lnRef idx="0">
            <a:scrgbClr r="0" g="0" b="0"/>
          </a:lnRef>
          <a:fillRef idx="0">
            <a:scrgbClr r="0" g="0" b="0"/>
          </a:fillRef>
          <a:effectRef idx="0">
            <a:scrgbClr r="0" g="0" b="0"/>
          </a:effectRef>
          <a:fontRef idx="minor"/>
        </p:style>
      </p:sp>
      <p:sp>
        <p:nvSpPr>
          <p:cNvPr id="404" name="CustomShape 43"/>
          <p:cNvSpPr/>
          <p:nvPr/>
        </p:nvSpPr>
        <p:spPr>
          <a:xfrm>
            <a:off x="9743040" y="9402120"/>
            <a:ext cx="114120" cy="65880"/>
          </a:xfrm>
          <a:custGeom>
            <a:avLst/>
            <a:gdLst/>
            <a:ahLst/>
            <a:cxnLst/>
            <a:rect l="l" t="t" r="r" b="b"/>
            <a:pathLst>
              <a:path w="114934" h="66675">
                <a:moveTo>
                  <a:pt x="90573" y="0"/>
                </a:moveTo>
                <a:lnTo>
                  <a:pt x="0" y="52270"/>
                </a:lnTo>
                <a:lnTo>
                  <a:pt x="23863" y="66123"/>
                </a:lnTo>
                <a:lnTo>
                  <a:pt x="114404" y="13832"/>
                </a:lnTo>
                <a:lnTo>
                  <a:pt x="90573" y="0"/>
                </a:lnTo>
                <a:close/>
              </a:path>
            </a:pathLst>
          </a:custGeom>
          <a:solidFill>
            <a:srgbClr val="A09900"/>
          </a:solidFill>
          <a:ln w="0">
            <a:noFill/>
          </a:ln>
        </p:spPr>
        <p:style>
          <a:lnRef idx="0">
            <a:scrgbClr r="0" g="0" b="0"/>
          </a:lnRef>
          <a:fillRef idx="0">
            <a:scrgbClr r="0" g="0" b="0"/>
          </a:fillRef>
          <a:effectRef idx="0">
            <a:scrgbClr r="0" g="0" b="0"/>
          </a:effectRef>
          <a:fontRef idx="minor"/>
        </p:style>
      </p:sp>
      <p:sp>
        <p:nvSpPr>
          <p:cNvPr id="405" name="CustomShape 44"/>
          <p:cNvSpPr/>
          <p:nvPr/>
        </p:nvSpPr>
        <p:spPr>
          <a:xfrm>
            <a:off x="9790560" y="9316440"/>
            <a:ext cx="119880" cy="68400"/>
          </a:xfrm>
          <a:custGeom>
            <a:avLst/>
            <a:gdLst/>
            <a:ahLst/>
            <a:cxnLst/>
            <a:rect l="l" t="t" r="r" b="b"/>
            <a:pathLst>
              <a:path w="120650" h="69215">
                <a:moveTo>
                  <a:pt x="0" y="0"/>
                </a:moveTo>
                <a:lnTo>
                  <a:pt x="23852" y="13842"/>
                </a:lnTo>
                <a:lnTo>
                  <a:pt x="120132" y="68709"/>
                </a:lnTo>
                <a:lnTo>
                  <a:pt x="96279" y="54867"/>
                </a:lnTo>
                <a:lnTo>
                  <a:pt x="0" y="0"/>
                </a:lnTo>
                <a:close/>
              </a:path>
            </a:pathLst>
          </a:custGeom>
          <a:solidFill>
            <a:srgbClr val="8B8500"/>
          </a:solidFill>
          <a:ln w="0">
            <a:noFill/>
          </a:ln>
        </p:spPr>
        <p:style>
          <a:lnRef idx="0">
            <a:scrgbClr r="0" g="0" b="0"/>
          </a:lnRef>
          <a:fillRef idx="0">
            <a:scrgbClr r="0" g="0" b="0"/>
          </a:fillRef>
          <a:effectRef idx="0">
            <a:scrgbClr r="0" g="0" b="0"/>
          </a:effectRef>
          <a:fontRef idx="minor"/>
        </p:style>
      </p:sp>
      <p:sp>
        <p:nvSpPr>
          <p:cNvPr id="406" name="CustomShape 45"/>
          <p:cNvSpPr/>
          <p:nvPr/>
        </p:nvSpPr>
        <p:spPr>
          <a:xfrm>
            <a:off x="9814680" y="9277920"/>
            <a:ext cx="186480" cy="106560"/>
          </a:xfrm>
          <a:custGeom>
            <a:avLst/>
            <a:gdLst/>
            <a:ahLst/>
            <a:cxnLst/>
            <a:rect l="l" t="t" r="r" b="b"/>
            <a:pathLst>
              <a:path w="187325" h="107315">
                <a:moveTo>
                  <a:pt x="90541" y="0"/>
                </a:moveTo>
                <a:lnTo>
                  <a:pt x="0" y="52270"/>
                </a:lnTo>
                <a:lnTo>
                  <a:pt x="96279" y="107138"/>
                </a:lnTo>
                <a:lnTo>
                  <a:pt x="186821" y="54856"/>
                </a:lnTo>
                <a:lnTo>
                  <a:pt x="90541" y="0"/>
                </a:lnTo>
                <a:close/>
              </a:path>
            </a:pathLst>
          </a:custGeom>
          <a:solidFill>
            <a:srgbClr val="000000"/>
          </a:solidFill>
          <a:ln w="0">
            <a:noFill/>
          </a:ln>
        </p:spPr>
        <p:style>
          <a:lnRef idx="0">
            <a:scrgbClr r="0" g="0" b="0"/>
          </a:lnRef>
          <a:fillRef idx="0">
            <a:scrgbClr r="0" g="0" b="0"/>
          </a:fillRef>
          <a:effectRef idx="0">
            <a:scrgbClr r="0" g="0" b="0"/>
          </a:effectRef>
          <a:fontRef idx="minor"/>
        </p:style>
      </p:sp>
      <p:sp>
        <p:nvSpPr>
          <p:cNvPr id="407" name="CustomShape 46"/>
          <p:cNvSpPr/>
          <p:nvPr/>
        </p:nvSpPr>
        <p:spPr>
          <a:xfrm>
            <a:off x="9790920" y="9264240"/>
            <a:ext cx="114120" cy="65880"/>
          </a:xfrm>
          <a:custGeom>
            <a:avLst/>
            <a:gdLst/>
            <a:ahLst/>
            <a:cxnLst/>
            <a:rect l="l" t="t" r="r" b="b"/>
            <a:pathLst>
              <a:path w="114934" h="66675">
                <a:moveTo>
                  <a:pt x="90573" y="0"/>
                </a:moveTo>
                <a:lnTo>
                  <a:pt x="0" y="52302"/>
                </a:lnTo>
                <a:lnTo>
                  <a:pt x="23852" y="66134"/>
                </a:lnTo>
                <a:lnTo>
                  <a:pt x="114394" y="13863"/>
                </a:lnTo>
                <a:lnTo>
                  <a:pt x="90573" y="0"/>
                </a:lnTo>
                <a:close/>
              </a:path>
            </a:pathLst>
          </a:custGeom>
          <a:solidFill>
            <a:srgbClr val="000000"/>
          </a:solidFill>
          <a:ln w="0">
            <a:noFill/>
          </a:ln>
        </p:spPr>
        <p:style>
          <a:lnRef idx="0">
            <a:scrgbClr r="0" g="0" b="0"/>
          </a:lnRef>
          <a:fillRef idx="0">
            <a:scrgbClr r="0" g="0" b="0"/>
          </a:fillRef>
          <a:effectRef idx="0">
            <a:scrgbClr r="0" g="0" b="0"/>
          </a:effectRef>
          <a:fontRef idx="minor"/>
        </p:style>
      </p:sp>
      <p:sp>
        <p:nvSpPr>
          <p:cNvPr id="408" name="CustomShape 47"/>
          <p:cNvSpPr/>
          <p:nvPr/>
        </p:nvSpPr>
        <p:spPr>
          <a:xfrm>
            <a:off x="9737280" y="9347400"/>
            <a:ext cx="119880" cy="68400"/>
          </a:xfrm>
          <a:custGeom>
            <a:avLst/>
            <a:gdLst/>
            <a:ahLst/>
            <a:cxnLst/>
            <a:rect l="l" t="t" r="r" b="b"/>
            <a:pathLst>
              <a:path w="120650" h="69215">
                <a:moveTo>
                  <a:pt x="0" y="0"/>
                </a:moveTo>
                <a:lnTo>
                  <a:pt x="23831" y="13863"/>
                </a:lnTo>
                <a:lnTo>
                  <a:pt x="120121" y="68720"/>
                </a:lnTo>
                <a:lnTo>
                  <a:pt x="96290" y="54888"/>
                </a:lnTo>
                <a:lnTo>
                  <a:pt x="0" y="0"/>
                </a:lnTo>
                <a:close/>
              </a:path>
            </a:pathLst>
          </a:custGeom>
          <a:solidFill>
            <a:srgbClr val="000000"/>
          </a:solidFill>
          <a:ln w="0">
            <a:noFill/>
          </a:ln>
        </p:spPr>
        <p:style>
          <a:lnRef idx="0">
            <a:scrgbClr r="0" g="0" b="0"/>
          </a:lnRef>
          <a:fillRef idx="0">
            <a:scrgbClr r="0" g="0" b="0"/>
          </a:fillRef>
          <a:effectRef idx="0">
            <a:scrgbClr r="0" g="0" b="0"/>
          </a:effectRef>
          <a:fontRef idx="minor"/>
        </p:style>
      </p:sp>
      <p:sp>
        <p:nvSpPr>
          <p:cNvPr id="409" name="CustomShape 48"/>
          <p:cNvSpPr/>
          <p:nvPr/>
        </p:nvSpPr>
        <p:spPr>
          <a:xfrm>
            <a:off x="9599040" y="9485280"/>
            <a:ext cx="114120" cy="65880"/>
          </a:xfrm>
          <a:custGeom>
            <a:avLst/>
            <a:gdLst/>
            <a:ahLst/>
            <a:cxnLst/>
            <a:rect l="l" t="t" r="r" b="b"/>
            <a:pathLst>
              <a:path w="114934" h="66675">
                <a:moveTo>
                  <a:pt x="90573" y="0"/>
                </a:moveTo>
                <a:lnTo>
                  <a:pt x="0" y="52281"/>
                </a:lnTo>
                <a:lnTo>
                  <a:pt x="23831" y="66134"/>
                </a:lnTo>
                <a:lnTo>
                  <a:pt x="114404" y="13863"/>
                </a:lnTo>
                <a:lnTo>
                  <a:pt x="90573" y="0"/>
                </a:lnTo>
                <a:close/>
              </a:path>
            </a:pathLst>
          </a:custGeom>
          <a:solidFill>
            <a:srgbClr val="A09900"/>
          </a:solidFill>
          <a:ln w="0">
            <a:noFill/>
          </a:ln>
        </p:spPr>
        <p:style>
          <a:lnRef idx="0">
            <a:scrgbClr r="0" g="0" b="0"/>
          </a:lnRef>
          <a:fillRef idx="0">
            <a:scrgbClr r="0" g="0" b="0"/>
          </a:fillRef>
          <a:effectRef idx="0">
            <a:scrgbClr r="0" g="0" b="0"/>
          </a:effectRef>
          <a:fontRef idx="minor"/>
        </p:style>
      </p:sp>
      <p:sp>
        <p:nvSpPr>
          <p:cNvPr id="410" name="CustomShape 49"/>
          <p:cNvSpPr/>
          <p:nvPr/>
        </p:nvSpPr>
        <p:spPr>
          <a:xfrm>
            <a:off x="9646920" y="9399600"/>
            <a:ext cx="119880" cy="68400"/>
          </a:xfrm>
          <a:custGeom>
            <a:avLst/>
            <a:gdLst/>
            <a:ahLst/>
            <a:cxnLst/>
            <a:rect l="l" t="t" r="r" b="b"/>
            <a:pathLst>
              <a:path w="120650" h="69215">
                <a:moveTo>
                  <a:pt x="0" y="0"/>
                </a:moveTo>
                <a:lnTo>
                  <a:pt x="23842" y="13852"/>
                </a:lnTo>
                <a:lnTo>
                  <a:pt x="120142" y="68709"/>
                </a:lnTo>
                <a:lnTo>
                  <a:pt x="96290" y="54856"/>
                </a:lnTo>
                <a:lnTo>
                  <a:pt x="0" y="0"/>
                </a:lnTo>
                <a:close/>
              </a:path>
            </a:pathLst>
          </a:custGeom>
          <a:solidFill>
            <a:srgbClr val="8B8500"/>
          </a:solidFill>
          <a:ln w="0">
            <a:noFill/>
          </a:ln>
        </p:spPr>
        <p:style>
          <a:lnRef idx="0">
            <a:scrgbClr r="0" g="0" b="0"/>
          </a:lnRef>
          <a:fillRef idx="0">
            <a:scrgbClr r="0" g="0" b="0"/>
          </a:fillRef>
          <a:effectRef idx="0">
            <a:scrgbClr r="0" g="0" b="0"/>
          </a:effectRef>
          <a:fontRef idx="minor"/>
        </p:style>
      </p:sp>
      <p:sp>
        <p:nvSpPr>
          <p:cNvPr id="411" name="CustomShape 50"/>
          <p:cNvSpPr/>
          <p:nvPr/>
        </p:nvSpPr>
        <p:spPr>
          <a:xfrm>
            <a:off x="9646920" y="9347400"/>
            <a:ext cx="114120" cy="65880"/>
          </a:xfrm>
          <a:custGeom>
            <a:avLst/>
            <a:gdLst/>
            <a:ahLst/>
            <a:cxnLst/>
            <a:rect l="l" t="t" r="r" b="b"/>
            <a:pathLst>
              <a:path w="114934" h="66675">
                <a:moveTo>
                  <a:pt x="90562" y="0"/>
                </a:moveTo>
                <a:lnTo>
                  <a:pt x="0" y="52302"/>
                </a:lnTo>
                <a:lnTo>
                  <a:pt x="23842" y="66155"/>
                </a:lnTo>
                <a:lnTo>
                  <a:pt x="114394" y="13863"/>
                </a:lnTo>
                <a:lnTo>
                  <a:pt x="90562" y="0"/>
                </a:lnTo>
                <a:close/>
              </a:path>
            </a:pathLst>
          </a:custGeom>
          <a:solidFill>
            <a:srgbClr val="000000"/>
          </a:solidFill>
          <a:ln w="0">
            <a:noFill/>
          </a:ln>
        </p:spPr>
        <p:style>
          <a:lnRef idx="0">
            <a:scrgbClr r="0" g="0" b="0"/>
          </a:lnRef>
          <a:fillRef idx="0">
            <a:scrgbClr r="0" g="0" b="0"/>
          </a:fillRef>
          <a:effectRef idx="0">
            <a:scrgbClr r="0" g="0" b="0"/>
          </a:effectRef>
          <a:fontRef idx="minor"/>
        </p:style>
      </p:sp>
      <p:sp>
        <p:nvSpPr>
          <p:cNvPr id="412" name="CustomShape 51"/>
          <p:cNvSpPr/>
          <p:nvPr/>
        </p:nvSpPr>
        <p:spPr>
          <a:xfrm>
            <a:off x="9670680" y="9361080"/>
            <a:ext cx="186480" cy="106560"/>
          </a:xfrm>
          <a:custGeom>
            <a:avLst/>
            <a:gdLst/>
            <a:ahLst/>
            <a:cxnLst/>
            <a:rect l="l" t="t" r="r" b="b"/>
            <a:pathLst>
              <a:path w="187325" h="107315">
                <a:moveTo>
                  <a:pt x="90552" y="0"/>
                </a:moveTo>
                <a:lnTo>
                  <a:pt x="0" y="52291"/>
                </a:lnTo>
                <a:lnTo>
                  <a:pt x="96300" y="107148"/>
                </a:lnTo>
                <a:lnTo>
                  <a:pt x="186842" y="54856"/>
                </a:lnTo>
                <a:lnTo>
                  <a:pt x="90552" y="0"/>
                </a:lnTo>
                <a:close/>
              </a:path>
            </a:pathLst>
          </a:custGeom>
          <a:solidFill>
            <a:srgbClr val="000000"/>
          </a:solidFill>
          <a:ln w="0">
            <a:noFill/>
          </a:ln>
        </p:spPr>
        <p:style>
          <a:lnRef idx="0">
            <a:scrgbClr r="0" g="0" b="0"/>
          </a:lnRef>
          <a:fillRef idx="0">
            <a:scrgbClr r="0" g="0" b="0"/>
          </a:fillRef>
          <a:effectRef idx="0">
            <a:scrgbClr r="0" g="0" b="0"/>
          </a:effectRef>
          <a:fontRef idx="minor"/>
        </p:style>
      </p:sp>
      <p:sp>
        <p:nvSpPr>
          <p:cNvPr id="413" name="CustomShape 52"/>
          <p:cNvSpPr/>
          <p:nvPr/>
        </p:nvSpPr>
        <p:spPr>
          <a:xfrm>
            <a:off x="9593280" y="9430200"/>
            <a:ext cx="119880" cy="68400"/>
          </a:xfrm>
          <a:custGeom>
            <a:avLst/>
            <a:gdLst/>
            <a:ahLst/>
            <a:cxnLst/>
            <a:rect l="l" t="t" r="r" b="b"/>
            <a:pathLst>
              <a:path w="120650" h="69215">
                <a:moveTo>
                  <a:pt x="0" y="0"/>
                </a:moveTo>
                <a:lnTo>
                  <a:pt x="23821" y="13863"/>
                </a:lnTo>
                <a:lnTo>
                  <a:pt x="120111" y="68720"/>
                </a:lnTo>
                <a:lnTo>
                  <a:pt x="96279" y="54856"/>
                </a:lnTo>
                <a:lnTo>
                  <a:pt x="0" y="0"/>
                </a:lnTo>
                <a:close/>
              </a:path>
            </a:pathLst>
          </a:custGeom>
          <a:solidFill>
            <a:srgbClr val="000000"/>
          </a:solidFill>
          <a:ln w="0">
            <a:noFill/>
          </a:ln>
        </p:spPr>
        <p:style>
          <a:lnRef idx="0">
            <a:scrgbClr r="0" g="0" b="0"/>
          </a:lnRef>
          <a:fillRef idx="0">
            <a:scrgbClr r="0" g="0" b="0"/>
          </a:fillRef>
          <a:effectRef idx="0">
            <a:scrgbClr r="0" g="0" b="0"/>
          </a:effectRef>
          <a:fontRef idx="minor"/>
        </p:style>
      </p:sp>
      <p:sp>
        <p:nvSpPr>
          <p:cNvPr id="414" name="CustomShape 53"/>
          <p:cNvSpPr/>
          <p:nvPr/>
        </p:nvSpPr>
        <p:spPr>
          <a:xfrm>
            <a:off x="9455040" y="9568440"/>
            <a:ext cx="114120" cy="65880"/>
          </a:xfrm>
          <a:custGeom>
            <a:avLst/>
            <a:gdLst/>
            <a:ahLst/>
            <a:cxnLst/>
            <a:rect l="l" t="t" r="r" b="b"/>
            <a:pathLst>
              <a:path w="114934" h="66675">
                <a:moveTo>
                  <a:pt x="90573" y="0"/>
                </a:moveTo>
                <a:lnTo>
                  <a:pt x="0" y="52281"/>
                </a:lnTo>
                <a:lnTo>
                  <a:pt x="23831" y="66113"/>
                </a:lnTo>
                <a:lnTo>
                  <a:pt x="114394" y="13852"/>
                </a:lnTo>
                <a:lnTo>
                  <a:pt x="90573" y="0"/>
                </a:lnTo>
                <a:close/>
              </a:path>
            </a:pathLst>
          </a:custGeom>
          <a:solidFill>
            <a:srgbClr val="A09900"/>
          </a:solidFill>
          <a:ln w="0">
            <a:noFill/>
          </a:ln>
        </p:spPr>
        <p:style>
          <a:lnRef idx="0">
            <a:scrgbClr r="0" g="0" b="0"/>
          </a:lnRef>
          <a:fillRef idx="0">
            <a:scrgbClr r="0" g="0" b="0"/>
          </a:fillRef>
          <a:effectRef idx="0">
            <a:scrgbClr r="0" g="0" b="0"/>
          </a:effectRef>
          <a:fontRef idx="minor"/>
        </p:style>
      </p:sp>
      <p:sp>
        <p:nvSpPr>
          <p:cNvPr id="415" name="CustomShape 54"/>
          <p:cNvSpPr/>
          <p:nvPr/>
        </p:nvSpPr>
        <p:spPr>
          <a:xfrm>
            <a:off x="9502920" y="9482760"/>
            <a:ext cx="119880" cy="68400"/>
          </a:xfrm>
          <a:custGeom>
            <a:avLst/>
            <a:gdLst/>
            <a:ahLst/>
            <a:cxnLst/>
            <a:rect l="l" t="t" r="r" b="b"/>
            <a:pathLst>
              <a:path w="120650" h="69215">
                <a:moveTo>
                  <a:pt x="0" y="0"/>
                </a:moveTo>
                <a:lnTo>
                  <a:pt x="23873" y="13852"/>
                </a:lnTo>
                <a:lnTo>
                  <a:pt x="120111" y="68709"/>
                </a:lnTo>
                <a:lnTo>
                  <a:pt x="96290" y="54856"/>
                </a:lnTo>
                <a:lnTo>
                  <a:pt x="0" y="0"/>
                </a:lnTo>
                <a:close/>
              </a:path>
            </a:pathLst>
          </a:custGeom>
          <a:solidFill>
            <a:srgbClr val="8B8500"/>
          </a:solidFill>
          <a:ln w="0">
            <a:noFill/>
          </a:ln>
        </p:spPr>
        <p:style>
          <a:lnRef idx="0">
            <a:scrgbClr r="0" g="0" b="0"/>
          </a:lnRef>
          <a:fillRef idx="0">
            <a:scrgbClr r="0" g="0" b="0"/>
          </a:fillRef>
          <a:effectRef idx="0">
            <a:scrgbClr r="0" g="0" b="0"/>
          </a:effectRef>
          <a:fontRef idx="minor"/>
        </p:style>
      </p:sp>
      <p:sp>
        <p:nvSpPr>
          <p:cNvPr id="416" name="CustomShape 55"/>
          <p:cNvSpPr/>
          <p:nvPr/>
        </p:nvSpPr>
        <p:spPr>
          <a:xfrm>
            <a:off x="9502920" y="9430200"/>
            <a:ext cx="114120" cy="65880"/>
          </a:xfrm>
          <a:custGeom>
            <a:avLst/>
            <a:gdLst/>
            <a:ahLst/>
            <a:cxnLst/>
            <a:rect l="l" t="t" r="r" b="b"/>
            <a:pathLst>
              <a:path w="114934" h="66675">
                <a:moveTo>
                  <a:pt x="90573" y="0"/>
                </a:moveTo>
                <a:lnTo>
                  <a:pt x="0" y="52281"/>
                </a:lnTo>
                <a:lnTo>
                  <a:pt x="23842" y="66134"/>
                </a:lnTo>
                <a:lnTo>
                  <a:pt x="114394" y="13863"/>
                </a:lnTo>
                <a:lnTo>
                  <a:pt x="90573" y="0"/>
                </a:lnTo>
                <a:close/>
              </a:path>
            </a:pathLst>
          </a:custGeom>
          <a:solidFill>
            <a:srgbClr val="000000"/>
          </a:solidFill>
          <a:ln w="0">
            <a:noFill/>
          </a:ln>
        </p:spPr>
        <p:style>
          <a:lnRef idx="0">
            <a:scrgbClr r="0" g="0" b="0"/>
          </a:lnRef>
          <a:fillRef idx="0">
            <a:scrgbClr r="0" g="0" b="0"/>
          </a:fillRef>
          <a:effectRef idx="0">
            <a:scrgbClr r="0" g="0" b="0"/>
          </a:effectRef>
          <a:fontRef idx="minor"/>
        </p:style>
      </p:sp>
      <p:sp>
        <p:nvSpPr>
          <p:cNvPr id="417" name="CustomShape 56"/>
          <p:cNvSpPr/>
          <p:nvPr/>
        </p:nvSpPr>
        <p:spPr>
          <a:xfrm>
            <a:off x="9526680" y="9444240"/>
            <a:ext cx="186480" cy="106560"/>
          </a:xfrm>
          <a:custGeom>
            <a:avLst/>
            <a:gdLst/>
            <a:ahLst/>
            <a:cxnLst/>
            <a:rect l="l" t="t" r="r" b="b"/>
            <a:pathLst>
              <a:path w="187325" h="107315">
                <a:moveTo>
                  <a:pt x="90552" y="0"/>
                </a:moveTo>
                <a:lnTo>
                  <a:pt x="0" y="52270"/>
                </a:lnTo>
                <a:lnTo>
                  <a:pt x="96269" y="107127"/>
                </a:lnTo>
                <a:lnTo>
                  <a:pt x="186842" y="54856"/>
                </a:lnTo>
                <a:lnTo>
                  <a:pt x="90552" y="0"/>
                </a:lnTo>
                <a:close/>
              </a:path>
            </a:pathLst>
          </a:custGeom>
          <a:solidFill>
            <a:srgbClr val="000000"/>
          </a:solidFill>
          <a:ln w="0">
            <a:noFill/>
          </a:ln>
        </p:spPr>
        <p:style>
          <a:lnRef idx="0">
            <a:scrgbClr r="0" g="0" b="0"/>
          </a:lnRef>
          <a:fillRef idx="0">
            <a:scrgbClr r="0" g="0" b="0"/>
          </a:fillRef>
          <a:effectRef idx="0">
            <a:scrgbClr r="0" g="0" b="0"/>
          </a:effectRef>
          <a:fontRef idx="minor"/>
        </p:style>
      </p:sp>
      <p:sp>
        <p:nvSpPr>
          <p:cNvPr id="418" name="CustomShape 57"/>
          <p:cNvSpPr/>
          <p:nvPr/>
        </p:nvSpPr>
        <p:spPr>
          <a:xfrm>
            <a:off x="9449280" y="9513360"/>
            <a:ext cx="119880" cy="68400"/>
          </a:xfrm>
          <a:custGeom>
            <a:avLst/>
            <a:gdLst/>
            <a:ahLst/>
            <a:cxnLst/>
            <a:rect l="l" t="t" r="r" b="b"/>
            <a:pathLst>
              <a:path w="120650" h="69215">
                <a:moveTo>
                  <a:pt x="0" y="0"/>
                </a:moveTo>
                <a:lnTo>
                  <a:pt x="23821" y="13852"/>
                </a:lnTo>
                <a:lnTo>
                  <a:pt x="120101" y="68730"/>
                </a:lnTo>
                <a:lnTo>
                  <a:pt x="96279" y="54877"/>
                </a:lnTo>
                <a:lnTo>
                  <a:pt x="0" y="0"/>
                </a:lnTo>
                <a:close/>
              </a:path>
            </a:pathLst>
          </a:custGeom>
          <a:solidFill>
            <a:srgbClr val="000000"/>
          </a:solidFill>
          <a:ln w="0">
            <a:noFill/>
          </a:ln>
        </p:spPr>
        <p:style>
          <a:lnRef idx="0">
            <a:scrgbClr r="0" g="0" b="0"/>
          </a:lnRef>
          <a:fillRef idx="0">
            <a:scrgbClr r="0" g="0" b="0"/>
          </a:fillRef>
          <a:effectRef idx="0">
            <a:scrgbClr r="0" g="0" b="0"/>
          </a:effectRef>
          <a:fontRef idx="minor"/>
        </p:style>
      </p:sp>
      <p:sp>
        <p:nvSpPr>
          <p:cNvPr id="419" name="CustomShape 58"/>
          <p:cNvSpPr/>
          <p:nvPr/>
        </p:nvSpPr>
        <p:spPr>
          <a:xfrm>
            <a:off x="9311040" y="9651600"/>
            <a:ext cx="114120" cy="65880"/>
          </a:xfrm>
          <a:custGeom>
            <a:avLst/>
            <a:gdLst/>
            <a:ahLst/>
            <a:cxnLst/>
            <a:rect l="l" t="t" r="r" b="b"/>
            <a:pathLst>
              <a:path w="114934" h="66675">
                <a:moveTo>
                  <a:pt x="90573" y="0"/>
                </a:moveTo>
                <a:lnTo>
                  <a:pt x="0" y="52281"/>
                </a:lnTo>
                <a:lnTo>
                  <a:pt x="23821" y="66155"/>
                </a:lnTo>
                <a:lnTo>
                  <a:pt x="114394" y="13863"/>
                </a:lnTo>
                <a:lnTo>
                  <a:pt x="90573" y="0"/>
                </a:lnTo>
                <a:close/>
              </a:path>
            </a:pathLst>
          </a:custGeom>
          <a:solidFill>
            <a:srgbClr val="A09900"/>
          </a:solidFill>
          <a:ln w="0">
            <a:noFill/>
          </a:ln>
        </p:spPr>
        <p:style>
          <a:lnRef idx="0">
            <a:scrgbClr r="0" g="0" b="0"/>
          </a:lnRef>
          <a:fillRef idx="0">
            <a:scrgbClr r="0" g="0" b="0"/>
          </a:fillRef>
          <a:effectRef idx="0">
            <a:scrgbClr r="0" g="0" b="0"/>
          </a:effectRef>
          <a:fontRef idx="minor"/>
        </p:style>
      </p:sp>
      <p:sp>
        <p:nvSpPr>
          <p:cNvPr id="420" name="CustomShape 59"/>
          <p:cNvSpPr/>
          <p:nvPr/>
        </p:nvSpPr>
        <p:spPr>
          <a:xfrm>
            <a:off x="9358920" y="9565920"/>
            <a:ext cx="119880" cy="68400"/>
          </a:xfrm>
          <a:custGeom>
            <a:avLst/>
            <a:gdLst/>
            <a:ahLst/>
            <a:cxnLst/>
            <a:rect l="l" t="t" r="r" b="b"/>
            <a:pathLst>
              <a:path w="120650" h="69215">
                <a:moveTo>
                  <a:pt x="0" y="0"/>
                </a:moveTo>
                <a:lnTo>
                  <a:pt x="23852" y="13863"/>
                </a:lnTo>
                <a:lnTo>
                  <a:pt x="120121" y="68720"/>
                </a:lnTo>
                <a:lnTo>
                  <a:pt x="96290" y="54888"/>
                </a:lnTo>
                <a:lnTo>
                  <a:pt x="0" y="0"/>
                </a:lnTo>
                <a:close/>
              </a:path>
            </a:pathLst>
          </a:custGeom>
          <a:solidFill>
            <a:srgbClr val="8B8500"/>
          </a:solidFill>
          <a:ln w="0">
            <a:noFill/>
          </a:ln>
        </p:spPr>
        <p:style>
          <a:lnRef idx="0">
            <a:scrgbClr r="0" g="0" b="0"/>
          </a:lnRef>
          <a:fillRef idx="0">
            <a:scrgbClr r="0" g="0" b="0"/>
          </a:fillRef>
          <a:effectRef idx="0">
            <a:scrgbClr r="0" g="0" b="0"/>
          </a:effectRef>
          <a:fontRef idx="minor"/>
        </p:style>
      </p:sp>
      <p:sp>
        <p:nvSpPr>
          <p:cNvPr id="421" name="CustomShape 60"/>
          <p:cNvSpPr/>
          <p:nvPr/>
        </p:nvSpPr>
        <p:spPr>
          <a:xfrm>
            <a:off x="9382680" y="9527400"/>
            <a:ext cx="186480" cy="106560"/>
          </a:xfrm>
          <a:custGeom>
            <a:avLst/>
            <a:gdLst/>
            <a:ahLst/>
            <a:cxnLst/>
            <a:rect l="l" t="t" r="r" b="b"/>
            <a:pathLst>
              <a:path w="187325" h="107315">
                <a:moveTo>
                  <a:pt x="90552" y="0"/>
                </a:moveTo>
                <a:lnTo>
                  <a:pt x="0" y="52281"/>
                </a:lnTo>
                <a:lnTo>
                  <a:pt x="96269" y="107138"/>
                </a:lnTo>
                <a:lnTo>
                  <a:pt x="186832" y="54877"/>
                </a:lnTo>
                <a:lnTo>
                  <a:pt x="90552" y="0"/>
                </a:lnTo>
                <a:close/>
              </a:path>
            </a:pathLst>
          </a:custGeom>
          <a:solidFill>
            <a:srgbClr val="000000"/>
          </a:solidFill>
          <a:ln w="0">
            <a:noFill/>
          </a:ln>
        </p:spPr>
        <p:style>
          <a:lnRef idx="0">
            <a:scrgbClr r="0" g="0" b="0"/>
          </a:lnRef>
          <a:fillRef idx="0">
            <a:scrgbClr r="0" g="0" b="0"/>
          </a:fillRef>
          <a:effectRef idx="0">
            <a:scrgbClr r="0" g="0" b="0"/>
          </a:effectRef>
          <a:fontRef idx="minor"/>
        </p:style>
      </p:sp>
      <p:sp>
        <p:nvSpPr>
          <p:cNvPr id="422" name="CustomShape 61"/>
          <p:cNvSpPr/>
          <p:nvPr/>
        </p:nvSpPr>
        <p:spPr>
          <a:xfrm>
            <a:off x="9358920" y="9513360"/>
            <a:ext cx="114120" cy="65880"/>
          </a:xfrm>
          <a:custGeom>
            <a:avLst/>
            <a:gdLst/>
            <a:ahLst/>
            <a:cxnLst/>
            <a:rect l="l" t="t" r="r" b="b"/>
            <a:pathLst>
              <a:path w="114934" h="66675">
                <a:moveTo>
                  <a:pt x="90583" y="0"/>
                </a:moveTo>
                <a:lnTo>
                  <a:pt x="0" y="52291"/>
                </a:lnTo>
                <a:lnTo>
                  <a:pt x="23852" y="66134"/>
                </a:lnTo>
                <a:lnTo>
                  <a:pt x="114404" y="13852"/>
                </a:lnTo>
                <a:lnTo>
                  <a:pt x="90583" y="0"/>
                </a:lnTo>
                <a:close/>
              </a:path>
            </a:pathLst>
          </a:custGeom>
          <a:solidFill>
            <a:srgbClr val="000000"/>
          </a:solidFill>
          <a:ln w="0">
            <a:noFill/>
          </a:ln>
        </p:spPr>
        <p:style>
          <a:lnRef idx="0">
            <a:scrgbClr r="0" g="0" b="0"/>
          </a:lnRef>
          <a:fillRef idx="0">
            <a:scrgbClr r="0" g="0" b="0"/>
          </a:fillRef>
          <a:effectRef idx="0">
            <a:scrgbClr r="0" g="0" b="0"/>
          </a:effectRef>
          <a:fontRef idx="minor"/>
        </p:style>
      </p:sp>
      <p:sp>
        <p:nvSpPr>
          <p:cNvPr id="423" name="CustomShape 62"/>
          <p:cNvSpPr/>
          <p:nvPr/>
        </p:nvSpPr>
        <p:spPr>
          <a:xfrm>
            <a:off x="9305280" y="9596520"/>
            <a:ext cx="119880" cy="68400"/>
          </a:xfrm>
          <a:custGeom>
            <a:avLst/>
            <a:gdLst/>
            <a:ahLst/>
            <a:cxnLst/>
            <a:rect l="l" t="t" r="r" b="b"/>
            <a:pathLst>
              <a:path w="120650" h="69215">
                <a:moveTo>
                  <a:pt x="0" y="0"/>
                </a:moveTo>
                <a:lnTo>
                  <a:pt x="23821" y="13852"/>
                </a:lnTo>
                <a:lnTo>
                  <a:pt x="120101" y="68709"/>
                </a:lnTo>
                <a:lnTo>
                  <a:pt x="96279" y="54846"/>
                </a:lnTo>
                <a:lnTo>
                  <a:pt x="0" y="0"/>
                </a:lnTo>
                <a:close/>
              </a:path>
            </a:pathLst>
          </a:custGeom>
          <a:solidFill>
            <a:srgbClr val="000000"/>
          </a:solidFill>
          <a:ln w="0">
            <a:noFill/>
          </a:ln>
        </p:spPr>
        <p:style>
          <a:lnRef idx="0">
            <a:scrgbClr r="0" g="0" b="0"/>
          </a:lnRef>
          <a:fillRef idx="0">
            <a:scrgbClr r="0" g="0" b="0"/>
          </a:fillRef>
          <a:effectRef idx="0">
            <a:scrgbClr r="0" g="0" b="0"/>
          </a:effectRef>
          <a:fontRef idx="minor"/>
        </p:style>
      </p:sp>
      <p:sp>
        <p:nvSpPr>
          <p:cNvPr id="424" name="CustomShape 63"/>
          <p:cNvSpPr/>
          <p:nvPr/>
        </p:nvSpPr>
        <p:spPr>
          <a:xfrm>
            <a:off x="9214920" y="9648720"/>
            <a:ext cx="119880" cy="68400"/>
          </a:xfrm>
          <a:custGeom>
            <a:avLst/>
            <a:gdLst/>
            <a:ahLst/>
            <a:cxnLst/>
            <a:rect l="l" t="t" r="r" b="b"/>
            <a:pathLst>
              <a:path w="120650" h="69215">
                <a:moveTo>
                  <a:pt x="0" y="0"/>
                </a:moveTo>
                <a:lnTo>
                  <a:pt x="23831" y="13832"/>
                </a:lnTo>
                <a:lnTo>
                  <a:pt x="120111" y="68730"/>
                </a:lnTo>
                <a:lnTo>
                  <a:pt x="96290" y="54856"/>
                </a:lnTo>
                <a:lnTo>
                  <a:pt x="0" y="0"/>
                </a:lnTo>
                <a:close/>
              </a:path>
            </a:pathLst>
          </a:custGeom>
          <a:solidFill>
            <a:srgbClr val="8B8500"/>
          </a:solidFill>
          <a:ln w="0">
            <a:noFill/>
          </a:ln>
        </p:spPr>
        <p:style>
          <a:lnRef idx="0">
            <a:scrgbClr r="0" g="0" b="0"/>
          </a:lnRef>
          <a:fillRef idx="0">
            <a:scrgbClr r="0" g="0" b="0"/>
          </a:fillRef>
          <a:effectRef idx="0">
            <a:scrgbClr r="0" g="0" b="0"/>
          </a:effectRef>
          <a:fontRef idx="minor"/>
        </p:style>
      </p:sp>
      <p:sp>
        <p:nvSpPr>
          <p:cNvPr id="425" name="CustomShape 64"/>
          <p:cNvSpPr/>
          <p:nvPr/>
        </p:nvSpPr>
        <p:spPr>
          <a:xfrm>
            <a:off x="9238680" y="9610560"/>
            <a:ext cx="186480" cy="106560"/>
          </a:xfrm>
          <a:custGeom>
            <a:avLst/>
            <a:gdLst/>
            <a:ahLst/>
            <a:cxnLst/>
            <a:rect l="l" t="t" r="r" b="b"/>
            <a:pathLst>
              <a:path w="187325" h="107315">
                <a:moveTo>
                  <a:pt x="90573" y="0"/>
                </a:moveTo>
                <a:lnTo>
                  <a:pt x="0" y="52249"/>
                </a:lnTo>
                <a:lnTo>
                  <a:pt x="96279" y="107148"/>
                </a:lnTo>
                <a:lnTo>
                  <a:pt x="186852" y="54856"/>
                </a:lnTo>
                <a:lnTo>
                  <a:pt x="90573" y="0"/>
                </a:lnTo>
                <a:close/>
              </a:path>
            </a:pathLst>
          </a:custGeom>
          <a:solidFill>
            <a:srgbClr val="000000"/>
          </a:solidFill>
          <a:ln w="0">
            <a:noFill/>
          </a:ln>
        </p:spPr>
        <p:style>
          <a:lnRef idx="0">
            <a:scrgbClr r="0" g="0" b="0"/>
          </a:lnRef>
          <a:fillRef idx="0">
            <a:scrgbClr r="0" g="0" b="0"/>
          </a:fillRef>
          <a:effectRef idx="0">
            <a:scrgbClr r="0" g="0" b="0"/>
          </a:effectRef>
          <a:fontRef idx="minor"/>
        </p:style>
      </p:sp>
      <p:sp>
        <p:nvSpPr>
          <p:cNvPr id="426" name="CustomShape 65"/>
          <p:cNvSpPr/>
          <p:nvPr/>
        </p:nvSpPr>
        <p:spPr>
          <a:xfrm>
            <a:off x="9214920" y="9596520"/>
            <a:ext cx="114120" cy="65880"/>
          </a:xfrm>
          <a:custGeom>
            <a:avLst/>
            <a:gdLst/>
            <a:ahLst/>
            <a:cxnLst/>
            <a:rect l="l" t="t" r="r" b="b"/>
            <a:pathLst>
              <a:path w="114934" h="66675">
                <a:moveTo>
                  <a:pt x="90583" y="0"/>
                </a:moveTo>
                <a:lnTo>
                  <a:pt x="0" y="52260"/>
                </a:lnTo>
                <a:lnTo>
                  <a:pt x="23831" y="66092"/>
                </a:lnTo>
                <a:lnTo>
                  <a:pt x="114404" y="13842"/>
                </a:lnTo>
                <a:lnTo>
                  <a:pt x="90583" y="0"/>
                </a:lnTo>
                <a:close/>
              </a:path>
            </a:pathLst>
          </a:custGeom>
          <a:solidFill>
            <a:srgbClr val="000000"/>
          </a:solidFill>
          <a:ln w="0">
            <a:noFill/>
          </a:ln>
        </p:spPr>
        <p:style>
          <a:lnRef idx="0">
            <a:scrgbClr r="0" g="0" b="0"/>
          </a:lnRef>
          <a:fillRef idx="0">
            <a:scrgbClr r="0" g="0" b="0"/>
          </a:fillRef>
          <a:effectRef idx="0">
            <a:scrgbClr r="0" g="0" b="0"/>
          </a:effectRef>
          <a:fontRef idx="minor"/>
        </p:style>
      </p:sp>
      <p:sp>
        <p:nvSpPr>
          <p:cNvPr id="427" name="CustomShape 66"/>
          <p:cNvSpPr/>
          <p:nvPr/>
        </p:nvSpPr>
        <p:spPr>
          <a:xfrm>
            <a:off x="9186840" y="9098280"/>
            <a:ext cx="986040" cy="569520"/>
          </a:xfrm>
          <a:custGeom>
            <a:avLst/>
            <a:gdLst/>
            <a:ahLst/>
            <a:cxnLst/>
            <a:rect l="l" t="t" r="r" b="b"/>
            <a:pathLst>
              <a:path w="986790" h="570229">
                <a:moveTo>
                  <a:pt x="962693" y="0"/>
                </a:moveTo>
                <a:lnTo>
                  <a:pt x="0" y="555805"/>
                </a:lnTo>
                <a:lnTo>
                  <a:pt x="23821" y="569668"/>
                </a:lnTo>
                <a:lnTo>
                  <a:pt x="986535" y="13852"/>
                </a:lnTo>
                <a:lnTo>
                  <a:pt x="962693" y="0"/>
                </a:lnTo>
                <a:close/>
              </a:path>
            </a:pathLst>
          </a:custGeom>
          <a:solidFill>
            <a:srgbClr val="A09900"/>
          </a:solidFill>
          <a:ln w="0">
            <a:noFill/>
          </a:ln>
        </p:spPr>
        <p:style>
          <a:lnRef idx="0">
            <a:scrgbClr r="0" g="0" b="0"/>
          </a:lnRef>
          <a:fillRef idx="0">
            <a:scrgbClr r="0" g="0" b="0"/>
          </a:fillRef>
          <a:effectRef idx="0">
            <a:scrgbClr r="0" g="0" b="0"/>
          </a:effectRef>
          <a:fontRef idx="minor"/>
        </p:style>
      </p:sp>
      <p:sp>
        <p:nvSpPr>
          <p:cNvPr id="428" name="CustomShape 67"/>
          <p:cNvSpPr/>
          <p:nvPr/>
        </p:nvSpPr>
        <p:spPr>
          <a:xfrm>
            <a:off x="9210600" y="9111960"/>
            <a:ext cx="962640" cy="689040"/>
          </a:xfrm>
          <a:custGeom>
            <a:avLst/>
            <a:gdLst/>
            <a:ahLst/>
            <a:cxnLst/>
            <a:rect l="l" t="t" r="r" b="b"/>
            <a:pathLst>
              <a:path w="963295" h="689609">
                <a:moveTo>
                  <a:pt x="962714" y="0"/>
                </a:moveTo>
                <a:lnTo>
                  <a:pt x="829095" y="77180"/>
                </a:lnTo>
                <a:lnTo>
                  <a:pt x="828938" y="77212"/>
                </a:lnTo>
                <a:lnTo>
                  <a:pt x="738501" y="129462"/>
                </a:lnTo>
                <a:lnTo>
                  <a:pt x="738354" y="129545"/>
                </a:lnTo>
                <a:lnTo>
                  <a:pt x="594547" y="212600"/>
                </a:lnTo>
                <a:lnTo>
                  <a:pt x="594400" y="212653"/>
                </a:lnTo>
                <a:lnTo>
                  <a:pt x="541124" y="243427"/>
                </a:lnTo>
                <a:lnTo>
                  <a:pt x="540978" y="243489"/>
                </a:lnTo>
                <a:lnTo>
                  <a:pt x="450530" y="295718"/>
                </a:lnTo>
                <a:lnTo>
                  <a:pt x="397118" y="326534"/>
                </a:lnTo>
                <a:lnTo>
                  <a:pt x="306482" y="378899"/>
                </a:lnTo>
                <a:lnTo>
                  <a:pt x="162623" y="461964"/>
                </a:lnTo>
                <a:lnTo>
                  <a:pt x="162476" y="462059"/>
                </a:lnTo>
                <a:lnTo>
                  <a:pt x="3853" y="553648"/>
                </a:lnTo>
                <a:lnTo>
                  <a:pt x="0" y="555836"/>
                </a:lnTo>
                <a:lnTo>
                  <a:pt x="408" y="689078"/>
                </a:lnTo>
                <a:lnTo>
                  <a:pt x="144929" y="605615"/>
                </a:lnTo>
                <a:lnTo>
                  <a:pt x="124320" y="605615"/>
                </a:lnTo>
                <a:lnTo>
                  <a:pt x="28041" y="550695"/>
                </a:lnTo>
                <a:lnTo>
                  <a:pt x="118624" y="498476"/>
                </a:lnTo>
                <a:lnTo>
                  <a:pt x="226224" y="498476"/>
                </a:lnTo>
                <a:lnTo>
                  <a:pt x="172047" y="467608"/>
                </a:lnTo>
                <a:lnTo>
                  <a:pt x="172298" y="467441"/>
                </a:lnTo>
                <a:lnTo>
                  <a:pt x="262588" y="415317"/>
                </a:lnTo>
                <a:lnTo>
                  <a:pt x="370131" y="415317"/>
                </a:lnTo>
                <a:lnTo>
                  <a:pt x="341193" y="398804"/>
                </a:lnTo>
                <a:lnTo>
                  <a:pt x="316063" y="384490"/>
                </a:lnTo>
                <a:lnTo>
                  <a:pt x="316210" y="384354"/>
                </a:lnTo>
                <a:lnTo>
                  <a:pt x="406594" y="332220"/>
                </a:lnTo>
                <a:lnTo>
                  <a:pt x="514173" y="332220"/>
                </a:lnTo>
                <a:lnTo>
                  <a:pt x="460017" y="301352"/>
                </a:lnTo>
                <a:lnTo>
                  <a:pt x="550548" y="249070"/>
                </a:lnTo>
                <a:lnTo>
                  <a:pt x="658064" y="249070"/>
                </a:lnTo>
                <a:lnTo>
                  <a:pt x="603971" y="218244"/>
                </a:lnTo>
                <a:lnTo>
                  <a:pt x="694512" y="165953"/>
                </a:lnTo>
                <a:lnTo>
                  <a:pt x="802108" y="165953"/>
                </a:lnTo>
                <a:lnTo>
                  <a:pt x="747987" y="135137"/>
                </a:lnTo>
                <a:lnTo>
                  <a:pt x="748186" y="134980"/>
                </a:lnTo>
                <a:lnTo>
                  <a:pt x="837775" y="83264"/>
                </a:lnTo>
                <a:lnTo>
                  <a:pt x="838518" y="82814"/>
                </a:lnTo>
                <a:lnTo>
                  <a:pt x="962966" y="82814"/>
                </a:lnTo>
                <a:lnTo>
                  <a:pt x="962714" y="0"/>
                </a:lnTo>
                <a:close/>
                <a:moveTo>
                  <a:pt x="226224" y="498476"/>
                </a:moveTo>
                <a:lnTo>
                  <a:pt x="118624" y="498476"/>
                </a:lnTo>
                <a:lnTo>
                  <a:pt x="190255" y="539282"/>
                </a:lnTo>
                <a:lnTo>
                  <a:pt x="190800" y="539585"/>
                </a:lnTo>
                <a:lnTo>
                  <a:pt x="214893" y="553302"/>
                </a:lnTo>
                <a:lnTo>
                  <a:pt x="124320" y="605615"/>
                </a:lnTo>
                <a:lnTo>
                  <a:pt x="144929" y="605615"/>
                </a:lnTo>
                <a:lnTo>
                  <a:pt x="288987" y="522465"/>
                </a:lnTo>
                <a:lnTo>
                  <a:pt x="268326" y="522465"/>
                </a:lnTo>
                <a:lnTo>
                  <a:pt x="226224" y="498476"/>
                </a:lnTo>
                <a:close/>
                <a:moveTo>
                  <a:pt x="370131" y="415317"/>
                </a:moveTo>
                <a:lnTo>
                  <a:pt x="262588" y="415317"/>
                </a:lnTo>
                <a:lnTo>
                  <a:pt x="334817" y="456520"/>
                </a:lnTo>
                <a:lnTo>
                  <a:pt x="358858" y="470195"/>
                </a:lnTo>
                <a:lnTo>
                  <a:pt x="268326" y="522465"/>
                </a:lnTo>
                <a:lnTo>
                  <a:pt x="288987" y="522465"/>
                </a:lnTo>
                <a:lnTo>
                  <a:pt x="432932" y="439368"/>
                </a:lnTo>
                <a:lnTo>
                  <a:pt x="412280" y="439368"/>
                </a:lnTo>
                <a:lnTo>
                  <a:pt x="370131" y="415317"/>
                </a:lnTo>
                <a:close/>
                <a:moveTo>
                  <a:pt x="514173" y="332220"/>
                </a:moveTo>
                <a:lnTo>
                  <a:pt x="406594" y="332220"/>
                </a:lnTo>
                <a:lnTo>
                  <a:pt x="502864" y="387098"/>
                </a:lnTo>
                <a:lnTo>
                  <a:pt x="480414" y="400061"/>
                </a:lnTo>
                <a:lnTo>
                  <a:pt x="412280" y="439368"/>
                </a:lnTo>
                <a:lnTo>
                  <a:pt x="432932" y="439368"/>
                </a:lnTo>
                <a:lnTo>
                  <a:pt x="576900" y="356229"/>
                </a:lnTo>
                <a:lnTo>
                  <a:pt x="556297" y="356229"/>
                </a:lnTo>
                <a:lnTo>
                  <a:pt x="514173" y="332220"/>
                </a:lnTo>
                <a:close/>
                <a:moveTo>
                  <a:pt x="658064" y="249070"/>
                </a:moveTo>
                <a:lnTo>
                  <a:pt x="550548" y="249070"/>
                </a:lnTo>
                <a:lnTo>
                  <a:pt x="646828" y="303938"/>
                </a:lnTo>
                <a:lnTo>
                  <a:pt x="556297" y="356229"/>
                </a:lnTo>
                <a:lnTo>
                  <a:pt x="576900" y="356229"/>
                </a:lnTo>
                <a:lnTo>
                  <a:pt x="720851" y="273112"/>
                </a:lnTo>
                <a:lnTo>
                  <a:pt x="700250" y="273112"/>
                </a:lnTo>
                <a:lnTo>
                  <a:pt x="658064" y="249070"/>
                </a:lnTo>
                <a:close/>
                <a:moveTo>
                  <a:pt x="802108" y="165953"/>
                </a:moveTo>
                <a:lnTo>
                  <a:pt x="694512" y="165953"/>
                </a:lnTo>
                <a:lnTo>
                  <a:pt x="790824" y="220830"/>
                </a:lnTo>
                <a:lnTo>
                  <a:pt x="700250" y="273112"/>
                </a:lnTo>
                <a:lnTo>
                  <a:pt x="720851" y="273112"/>
                </a:lnTo>
                <a:lnTo>
                  <a:pt x="864856" y="189962"/>
                </a:lnTo>
                <a:lnTo>
                  <a:pt x="844257" y="189962"/>
                </a:lnTo>
                <a:lnTo>
                  <a:pt x="802108" y="165953"/>
                </a:lnTo>
                <a:close/>
                <a:moveTo>
                  <a:pt x="962966" y="82814"/>
                </a:moveTo>
                <a:lnTo>
                  <a:pt x="838518" y="82814"/>
                </a:lnTo>
                <a:lnTo>
                  <a:pt x="934788" y="137692"/>
                </a:lnTo>
                <a:lnTo>
                  <a:pt x="844257" y="189962"/>
                </a:lnTo>
                <a:lnTo>
                  <a:pt x="864856" y="189962"/>
                </a:lnTo>
                <a:lnTo>
                  <a:pt x="873941" y="184716"/>
                </a:lnTo>
                <a:lnTo>
                  <a:pt x="963122" y="133242"/>
                </a:lnTo>
                <a:lnTo>
                  <a:pt x="962966" y="82814"/>
                </a:lnTo>
                <a:close/>
              </a:path>
            </a:pathLst>
          </a:custGeom>
          <a:solidFill>
            <a:srgbClr val="F1E600"/>
          </a:solidFill>
          <a:ln w="0">
            <a:noFill/>
          </a:ln>
        </p:spPr>
        <p:style>
          <a:lnRef idx="0">
            <a:scrgbClr r="0" g="0" b="0"/>
          </a:lnRef>
          <a:fillRef idx="0">
            <a:scrgbClr r="0" g="0" b="0"/>
          </a:fillRef>
          <a:effectRef idx="0">
            <a:scrgbClr r="0" g="0" b="0"/>
          </a:effectRef>
          <a:fontRef idx="minor"/>
        </p:style>
      </p:sp>
      <p:sp>
        <p:nvSpPr>
          <p:cNvPr id="429" name="CustomShape 68"/>
          <p:cNvSpPr/>
          <p:nvPr/>
        </p:nvSpPr>
        <p:spPr>
          <a:xfrm>
            <a:off x="9186840" y="9654120"/>
            <a:ext cx="24120" cy="146520"/>
          </a:xfrm>
          <a:custGeom>
            <a:avLst/>
            <a:gdLst/>
            <a:ahLst/>
            <a:cxnLst/>
            <a:rect l="l" t="t" r="r" b="b"/>
            <a:pathLst>
              <a:path w="24765" h="147320">
                <a:moveTo>
                  <a:pt x="0" y="0"/>
                </a:moveTo>
                <a:lnTo>
                  <a:pt x="345" y="133262"/>
                </a:lnTo>
                <a:lnTo>
                  <a:pt x="24219" y="147147"/>
                </a:lnTo>
                <a:lnTo>
                  <a:pt x="23821" y="13863"/>
                </a:lnTo>
                <a:lnTo>
                  <a:pt x="0" y="0"/>
                </a:lnTo>
                <a:close/>
              </a:path>
            </a:pathLst>
          </a:custGeom>
          <a:solidFill>
            <a:srgbClr val="827B00"/>
          </a:solidFill>
          <a:ln w="0">
            <a:noFill/>
          </a:ln>
        </p:spPr>
        <p:style>
          <a:lnRef idx="0">
            <a:scrgbClr r="0" g="0" b="0"/>
          </a:lnRef>
          <a:fillRef idx="0">
            <a:scrgbClr r="0" g="0" b="0"/>
          </a:fillRef>
          <a:effectRef idx="0">
            <a:scrgbClr r="0" g="0" b="0"/>
          </a:effectRef>
          <a:fontRef idx="minor"/>
        </p:style>
      </p:sp>
      <p:sp>
        <p:nvSpPr>
          <p:cNvPr id="430" name="CustomShape 69"/>
          <p:cNvSpPr/>
          <p:nvPr/>
        </p:nvSpPr>
        <p:spPr>
          <a:xfrm>
            <a:off x="8993880" y="9905040"/>
            <a:ext cx="113760" cy="236520"/>
          </a:xfrm>
          <a:prstGeom prst="rect">
            <a:avLst/>
          </a:prstGeom>
          <a:blipFill rotWithShape="0">
            <a:blip r:embed="rId12"/>
            <a:stretch/>
          </a:blipFill>
          <a:ln w="0">
            <a:noFill/>
          </a:ln>
        </p:spPr>
        <p:style>
          <a:lnRef idx="0">
            <a:scrgbClr r="0" g="0" b="0"/>
          </a:lnRef>
          <a:fillRef idx="0">
            <a:scrgbClr r="0" g="0" b="0"/>
          </a:fillRef>
          <a:effectRef idx="0">
            <a:scrgbClr r="0" g="0" b="0"/>
          </a:effectRef>
          <a:fontRef idx="minor"/>
        </p:style>
      </p:sp>
      <p:sp>
        <p:nvSpPr>
          <p:cNvPr id="431" name="CustomShape 70"/>
          <p:cNvSpPr/>
          <p:nvPr/>
        </p:nvSpPr>
        <p:spPr>
          <a:xfrm>
            <a:off x="9323640" y="10144080"/>
            <a:ext cx="56520" cy="32400"/>
          </a:xfrm>
          <a:custGeom>
            <a:avLst/>
            <a:gdLst/>
            <a:ahLst/>
            <a:cxnLst/>
            <a:rect l="l" t="t" r="r" b="b"/>
            <a:pathLst>
              <a:path w="57150" h="33020">
                <a:moveTo>
                  <a:pt x="36501" y="0"/>
                </a:moveTo>
                <a:lnTo>
                  <a:pt x="0" y="21214"/>
                </a:lnTo>
                <a:lnTo>
                  <a:pt x="20365" y="32972"/>
                </a:lnTo>
                <a:lnTo>
                  <a:pt x="56877" y="11769"/>
                </a:lnTo>
                <a:lnTo>
                  <a:pt x="36501" y="0"/>
                </a:lnTo>
                <a:close/>
              </a:path>
            </a:pathLst>
          </a:custGeom>
          <a:solidFill>
            <a:srgbClr val="E7821D"/>
          </a:solidFill>
          <a:ln w="0">
            <a:noFill/>
          </a:ln>
        </p:spPr>
        <p:style>
          <a:lnRef idx="0">
            <a:scrgbClr r="0" g="0" b="0"/>
          </a:lnRef>
          <a:fillRef idx="0">
            <a:scrgbClr r="0" g="0" b="0"/>
          </a:fillRef>
          <a:effectRef idx="0">
            <a:scrgbClr r="0" g="0" b="0"/>
          </a:effectRef>
          <a:fontRef idx="minor"/>
        </p:style>
      </p:sp>
      <p:sp>
        <p:nvSpPr>
          <p:cNvPr id="432" name="CustomShape 71"/>
          <p:cNvSpPr/>
          <p:nvPr/>
        </p:nvSpPr>
        <p:spPr>
          <a:xfrm>
            <a:off x="9071640" y="9930600"/>
            <a:ext cx="266040" cy="153720"/>
          </a:xfrm>
          <a:custGeom>
            <a:avLst/>
            <a:gdLst/>
            <a:ahLst/>
            <a:cxnLst/>
            <a:rect l="l" t="t" r="r" b="b"/>
            <a:pathLst>
              <a:path w="266700" h="154304">
                <a:moveTo>
                  <a:pt x="36522" y="0"/>
                </a:moveTo>
                <a:lnTo>
                  <a:pt x="0" y="21203"/>
                </a:lnTo>
                <a:lnTo>
                  <a:pt x="230118" y="154037"/>
                </a:lnTo>
                <a:lnTo>
                  <a:pt x="266641" y="132854"/>
                </a:lnTo>
                <a:lnTo>
                  <a:pt x="36522" y="0"/>
                </a:lnTo>
                <a:close/>
              </a:path>
            </a:pathLst>
          </a:custGeom>
          <a:solidFill>
            <a:srgbClr val="E7821D"/>
          </a:solidFill>
          <a:ln w="0">
            <a:noFill/>
          </a:ln>
        </p:spPr>
        <p:style>
          <a:lnRef idx="0">
            <a:scrgbClr r="0" g="0" b="0"/>
          </a:lnRef>
          <a:fillRef idx="0">
            <a:scrgbClr r="0" g="0" b="0"/>
          </a:fillRef>
          <a:effectRef idx="0">
            <a:scrgbClr r="0" g="0" b="0"/>
          </a:effectRef>
          <a:fontRef idx="minor"/>
        </p:style>
      </p:sp>
      <p:sp>
        <p:nvSpPr>
          <p:cNvPr id="433" name="CustomShape 72"/>
          <p:cNvSpPr/>
          <p:nvPr/>
        </p:nvSpPr>
        <p:spPr>
          <a:xfrm>
            <a:off x="9301680" y="10063800"/>
            <a:ext cx="78480" cy="45720"/>
          </a:xfrm>
          <a:custGeom>
            <a:avLst/>
            <a:gdLst/>
            <a:ahLst/>
            <a:cxnLst/>
            <a:rect l="l" t="t" r="r" b="b"/>
            <a:pathLst>
              <a:path w="79375" h="46354">
                <a:moveTo>
                  <a:pt x="36522" y="0"/>
                </a:moveTo>
                <a:lnTo>
                  <a:pt x="0" y="21182"/>
                </a:lnTo>
                <a:lnTo>
                  <a:pt x="42532" y="45768"/>
                </a:lnTo>
                <a:lnTo>
                  <a:pt x="79044" y="24543"/>
                </a:lnTo>
                <a:lnTo>
                  <a:pt x="36522" y="0"/>
                </a:lnTo>
                <a:close/>
              </a:path>
            </a:pathLst>
          </a:custGeom>
          <a:solidFill>
            <a:srgbClr val="E7821D"/>
          </a:solidFill>
          <a:ln w="0">
            <a:noFill/>
          </a:ln>
        </p:spPr>
        <p:style>
          <a:lnRef idx="0">
            <a:scrgbClr r="0" g="0" b="0"/>
          </a:lnRef>
          <a:fillRef idx="0">
            <a:scrgbClr r="0" g="0" b="0"/>
          </a:fillRef>
          <a:effectRef idx="0">
            <a:scrgbClr r="0" g="0" b="0"/>
          </a:effectRef>
          <a:fontRef idx="minor"/>
        </p:style>
      </p:sp>
      <p:sp>
        <p:nvSpPr>
          <p:cNvPr id="434" name="CustomShape 73"/>
          <p:cNvSpPr/>
          <p:nvPr/>
        </p:nvSpPr>
        <p:spPr>
          <a:xfrm>
            <a:off x="9027000" y="9926280"/>
            <a:ext cx="316800" cy="250200"/>
          </a:xfrm>
          <a:custGeom>
            <a:avLst/>
            <a:gdLst/>
            <a:ahLst/>
            <a:cxnLst/>
            <a:rect l="l" t="t" r="r" b="b"/>
            <a:pathLst>
              <a:path w="317500" h="250825">
                <a:moveTo>
                  <a:pt x="178" y="0"/>
                </a:moveTo>
                <a:lnTo>
                  <a:pt x="0" y="67495"/>
                </a:lnTo>
                <a:lnTo>
                  <a:pt x="317068" y="250568"/>
                </a:lnTo>
                <a:lnTo>
                  <a:pt x="317257" y="183062"/>
                </a:lnTo>
                <a:lnTo>
                  <a:pt x="178" y="0"/>
                </a:lnTo>
                <a:close/>
              </a:path>
            </a:pathLst>
          </a:custGeom>
          <a:solidFill>
            <a:srgbClr val="945313"/>
          </a:solidFill>
          <a:ln w="0">
            <a:noFill/>
          </a:ln>
        </p:spPr>
        <p:style>
          <a:lnRef idx="0">
            <a:scrgbClr r="0" g="0" b="0"/>
          </a:lnRef>
          <a:fillRef idx="0">
            <a:scrgbClr r="0" g="0" b="0"/>
          </a:fillRef>
          <a:effectRef idx="0">
            <a:scrgbClr r="0" g="0" b="0"/>
          </a:effectRef>
          <a:fontRef idx="minor"/>
        </p:style>
      </p:sp>
      <p:sp>
        <p:nvSpPr>
          <p:cNvPr id="435" name="CustomShape 74"/>
          <p:cNvSpPr/>
          <p:nvPr/>
        </p:nvSpPr>
        <p:spPr>
          <a:xfrm>
            <a:off x="9344160" y="10088280"/>
            <a:ext cx="36000" cy="88200"/>
          </a:xfrm>
          <a:custGeom>
            <a:avLst/>
            <a:gdLst/>
            <a:ahLst/>
            <a:cxnLst/>
            <a:rect l="l" t="t" r="r" b="b"/>
            <a:pathLst>
              <a:path w="36829" h="88900">
                <a:moveTo>
                  <a:pt x="36700" y="0"/>
                </a:moveTo>
                <a:lnTo>
                  <a:pt x="188" y="21234"/>
                </a:lnTo>
                <a:lnTo>
                  <a:pt x="0" y="88730"/>
                </a:lnTo>
                <a:lnTo>
                  <a:pt x="36511" y="67526"/>
                </a:lnTo>
                <a:lnTo>
                  <a:pt x="36700" y="0"/>
                </a:lnTo>
                <a:close/>
              </a:path>
            </a:pathLst>
          </a:custGeom>
          <a:solidFill>
            <a:srgbClr val="A35D14"/>
          </a:solidFill>
          <a:ln w="0">
            <a:noFill/>
          </a:ln>
        </p:spPr>
        <p:style>
          <a:lnRef idx="0">
            <a:scrgbClr r="0" g="0" b="0"/>
          </a:lnRef>
          <a:fillRef idx="0">
            <a:scrgbClr r="0" g="0" b="0"/>
          </a:fillRef>
          <a:effectRef idx="0">
            <a:scrgbClr r="0" g="0" b="0"/>
          </a:effectRef>
          <a:fontRef idx="minor"/>
        </p:style>
      </p:sp>
      <p:sp>
        <p:nvSpPr>
          <p:cNvPr id="436" name="CustomShape 75"/>
          <p:cNvSpPr/>
          <p:nvPr/>
        </p:nvSpPr>
        <p:spPr>
          <a:xfrm>
            <a:off x="9071640" y="9687240"/>
            <a:ext cx="135720" cy="264600"/>
          </a:xfrm>
          <a:custGeom>
            <a:avLst/>
            <a:gdLst/>
            <a:ahLst/>
            <a:cxnLst/>
            <a:rect l="l" t="t" r="r" b="b"/>
            <a:pathLst>
              <a:path w="136525" h="265429">
                <a:moveTo>
                  <a:pt x="136090" y="0"/>
                </a:moveTo>
                <a:lnTo>
                  <a:pt x="99588" y="21214"/>
                </a:lnTo>
                <a:lnTo>
                  <a:pt x="0" y="264850"/>
                </a:lnTo>
                <a:lnTo>
                  <a:pt x="36522" y="243647"/>
                </a:lnTo>
                <a:lnTo>
                  <a:pt x="136090" y="0"/>
                </a:lnTo>
                <a:close/>
              </a:path>
            </a:pathLst>
          </a:custGeom>
          <a:solidFill>
            <a:srgbClr val="713D0F"/>
          </a:solidFill>
          <a:ln w="0">
            <a:noFill/>
          </a:ln>
        </p:spPr>
        <p:style>
          <a:lnRef idx="0">
            <a:scrgbClr r="0" g="0" b="0"/>
          </a:lnRef>
          <a:fillRef idx="0">
            <a:scrgbClr r="0" g="0" b="0"/>
          </a:fillRef>
          <a:effectRef idx="0">
            <a:scrgbClr r="0" g="0" b="0"/>
          </a:effectRef>
          <a:fontRef idx="minor"/>
        </p:style>
      </p:sp>
      <p:sp>
        <p:nvSpPr>
          <p:cNvPr id="437" name="CustomShape 76"/>
          <p:cNvSpPr/>
          <p:nvPr/>
        </p:nvSpPr>
        <p:spPr>
          <a:xfrm>
            <a:off x="9244800" y="9662040"/>
            <a:ext cx="224640" cy="709920"/>
          </a:xfrm>
          <a:custGeom>
            <a:avLst/>
            <a:gdLst/>
            <a:ahLst/>
            <a:cxnLst/>
            <a:rect l="l" t="t" r="r" b="b"/>
            <a:pathLst>
              <a:path w="225425" h="710565">
                <a:moveTo>
                  <a:pt x="36532" y="0"/>
                </a:moveTo>
                <a:lnTo>
                  <a:pt x="0" y="21224"/>
                </a:lnTo>
                <a:lnTo>
                  <a:pt x="188643" y="710480"/>
                </a:lnTo>
                <a:lnTo>
                  <a:pt x="225134" y="689266"/>
                </a:lnTo>
                <a:lnTo>
                  <a:pt x="36532" y="0"/>
                </a:lnTo>
                <a:close/>
              </a:path>
            </a:pathLst>
          </a:custGeom>
          <a:solidFill>
            <a:srgbClr val="C87118"/>
          </a:solidFill>
          <a:ln w="0">
            <a:noFill/>
          </a:ln>
        </p:spPr>
        <p:style>
          <a:lnRef idx="0">
            <a:scrgbClr r="0" g="0" b="0"/>
          </a:lnRef>
          <a:fillRef idx="0">
            <a:scrgbClr r="0" g="0" b="0"/>
          </a:fillRef>
          <a:effectRef idx="0">
            <a:scrgbClr r="0" g="0" b="0"/>
          </a:effectRef>
          <a:fontRef idx="minor"/>
        </p:style>
      </p:sp>
      <p:sp>
        <p:nvSpPr>
          <p:cNvPr id="438" name="CustomShape 77"/>
          <p:cNvSpPr/>
          <p:nvPr/>
        </p:nvSpPr>
        <p:spPr>
          <a:xfrm>
            <a:off x="9130680" y="9596160"/>
            <a:ext cx="149760" cy="86760"/>
          </a:xfrm>
          <a:custGeom>
            <a:avLst/>
            <a:gdLst/>
            <a:ahLst/>
            <a:cxnLst/>
            <a:rect l="l" t="t" r="r" b="b"/>
            <a:pathLst>
              <a:path w="150495" h="87629">
                <a:moveTo>
                  <a:pt x="36501" y="0"/>
                </a:moveTo>
                <a:lnTo>
                  <a:pt x="0" y="21245"/>
                </a:lnTo>
                <a:lnTo>
                  <a:pt x="113954" y="87033"/>
                </a:lnTo>
                <a:lnTo>
                  <a:pt x="150487" y="65819"/>
                </a:lnTo>
                <a:lnTo>
                  <a:pt x="36501" y="0"/>
                </a:lnTo>
                <a:close/>
              </a:path>
            </a:pathLst>
          </a:custGeom>
          <a:solidFill>
            <a:srgbClr val="E7821D"/>
          </a:solidFill>
          <a:ln w="0">
            <a:noFill/>
          </a:ln>
        </p:spPr>
        <p:style>
          <a:lnRef idx="0">
            <a:scrgbClr r="0" g="0" b="0"/>
          </a:lnRef>
          <a:fillRef idx="0">
            <a:scrgbClr r="0" g="0" b="0"/>
          </a:fillRef>
          <a:effectRef idx="0">
            <a:scrgbClr r="0" g="0" b="0"/>
          </a:effectRef>
          <a:fontRef idx="minor"/>
        </p:style>
      </p:sp>
      <p:sp>
        <p:nvSpPr>
          <p:cNvPr id="439" name="CustomShape 78"/>
          <p:cNvSpPr/>
          <p:nvPr/>
        </p:nvSpPr>
        <p:spPr>
          <a:xfrm>
            <a:off x="8938800" y="9617400"/>
            <a:ext cx="493920" cy="754920"/>
          </a:xfrm>
          <a:custGeom>
            <a:avLst/>
            <a:gdLst/>
            <a:ahLst/>
            <a:cxnLst/>
            <a:rect l="l" t="t" r="r" b="b"/>
            <a:pathLst>
              <a:path w="494665" h="755650">
                <a:moveTo>
                  <a:pt x="384909" y="547742"/>
                </a:moveTo>
                <a:lnTo>
                  <a:pt x="439452" y="747129"/>
                </a:lnTo>
                <a:lnTo>
                  <a:pt x="494581" y="755045"/>
                </a:lnTo>
                <a:lnTo>
                  <a:pt x="441063" y="559501"/>
                </a:lnTo>
                <a:lnTo>
                  <a:pt x="405275" y="559501"/>
                </a:lnTo>
                <a:lnTo>
                  <a:pt x="384909" y="547742"/>
                </a:lnTo>
                <a:close/>
                <a:moveTo>
                  <a:pt x="312827" y="90960"/>
                </a:moveTo>
                <a:lnTo>
                  <a:pt x="232411" y="90960"/>
                </a:lnTo>
                <a:lnTo>
                  <a:pt x="265070" y="109829"/>
                </a:lnTo>
                <a:lnTo>
                  <a:pt x="362931" y="467420"/>
                </a:lnTo>
                <a:lnTo>
                  <a:pt x="405464" y="491995"/>
                </a:lnTo>
                <a:lnTo>
                  <a:pt x="405275" y="559501"/>
                </a:lnTo>
                <a:lnTo>
                  <a:pt x="441063" y="559501"/>
                </a:lnTo>
                <a:lnTo>
                  <a:pt x="312827" y="90960"/>
                </a:lnTo>
                <a:close/>
                <a:moveTo>
                  <a:pt x="191983" y="0"/>
                </a:moveTo>
                <a:lnTo>
                  <a:pt x="0" y="469493"/>
                </a:lnTo>
                <a:lnTo>
                  <a:pt x="54972" y="525146"/>
                </a:lnTo>
                <a:lnTo>
                  <a:pt x="110478" y="389307"/>
                </a:lnTo>
                <a:lnTo>
                  <a:pt x="88206" y="376428"/>
                </a:lnTo>
                <a:lnTo>
                  <a:pt x="88384" y="308933"/>
                </a:lnTo>
                <a:lnTo>
                  <a:pt x="143309" y="308933"/>
                </a:lnTo>
                <a:lnTo>
                  <a:pt x="232411" y="90960"/>
                </a:lnTo>
                <a:lnTo>
                  <a:pt x="312827" y="90960"/>
                </a:lnTo>
                <a:lnTo>
                  <a:pt x="305938" y="65788"/>
                </a:lnTo>
                <a:lnTo>
                  <a:pt x="191983" y="0"/>
                </a:lnTo>
                <a:close/>
                <a:moveTo>
                  <a:pt x="143309" y="308933"/>
                </a:moveTo>
                <a:lnTo>
                  <a:pt x="88384" y="308933"/>
                </a:lnTo>
                <a:lnTo>
                  <a:pt x="132823" y="334586"/>
                </a:lnTo>
                <a:lnTo>
                  <a:pt x="143309" y="308933"/>
                </a:lnTo>
                <a:close/>
              </a:path>
            </a:pathLst>
          </a:custGeom>
          <a:solidFill>
            <a:srgbClr val="945313"/>
          </a:solidFill>
          <a:ln w="0">
            <a:noFill/>
          </a:ln>
        </p:spPr>
        <p:style>
          <a:lnRef idx="0">
            <a:scrgbClr r="0" g="0" b="0"/>
          </a:lnRef>
          <a:fillRef idx="0">
            <a:scrgbClr r="0" g="0" b="0"/>
          </a:fillRef>
          <a:effectRef idx="0">
            <a:scrgbClr r="0" g="0" b="0"/>
          </a:effectRef>
          <a:fontRef idx="minor"/>
        </p:style>
      </p:sp>
      <p:sp>
        <p:nvSpPr>
          <p:cNvPr id="440" name="CustomShape 79"/>
          <p:cNvSpPr/>
          <p:nvPr/>
        </p:nvSpPr>
        <p:spPr>
          <a:xfrm>
            <a:off x="14320800" y="5238000"/>
            <a:ext cx="306720" cy="214560"/>
          </a:xfrm>
          <a:custGeom>
            <a:avLst/>
            <a:gdLst/>
            <a:ahLst/>
            <a:cxnLst/>
            <a:rect l="l" t="t" r="r" b="b"/>
            <a:pathLst>
              <a:path w="307340" h="215264">
                <a:moveTo>
                  <a:pt x="306880" y="0"/>
                </a:moveTo>
                <a:lnTo>
                  <a:pt x="0" y="184643"/>
                </a:lnTo>
                <a:lnTo>
                  <a:pt x="0" y="215218"/>
                </a:lnTo>
                <a:lnTo>
                  <a:pt x="306880" y="29978"/>
                </a:lnTo>
                <a:lnTo>
                  <a:pt x="306880" y="0"/>
                </a:lnTo>
                <a:close/>
              </a:path>
            </a:pathLst>
          </a:custGeom>
          <a:solidFill>
            <a:srgbClr val="343839"/>
          </a:solidFill>
          <a:ln w="0">
            <a:noFill/>
          </a:ln>
        </p:spPr>
        <p:style>
          <a:lnRef idx="0">
            <a:scrgbClr r="0" g="0" b="0"/>
          </a:lnRef>
          <a:fillRef idx="0">
            <a:scrgbClr r="0" g="0" b="0"/>
          </a:fillRef>
          <a:effectRef idx="0">
            <a:scrgbClr r="0" g="0" b="0"/>
          </a:effectRef>
          <a:fontRef idx="minor"/>
        </p:style>
      </p:sp>
      <p:sp>
        <p:nvSpPr>
          <p:cNvPr id="441" name="CustomShape 80"/>
          <p:cNvSpPr/>
          <p:nvPr/>
        </p:nvSpPr>
        <p:spPr>
          <a:xfrm>
            <a:off x="13792680" y="5169600"/>
            <a:ext cx="527760" cy="282960"/>
          </a:xfrm>
          <a:custGeom>
            <a:avLst/>
            <a:gdLst/>
            <a:ahLst/>
            <a:cxnLst/>
            <a:rect l="l" t="t" r="r" b="b"/>
            <a:pathLst>
              <a:path w="528319" h="283845">
                <a:moveTo>
                  <a:pt x="0" y="0"/>
                </a:moveTo>
                <a:lnTo>
                  <a:pt x="0" y="28805"/>
                </a:lnTo>
                <a:lnTo>
                  <a:pt x="528099" y="283363"/>
                </a:lnTo>
                <a:lnTo>
                  <a:pt x="528099" y="252788"/>
                </a:lnTo>
                <a:lnTo>
                  <a:pt x="0" y="0"/>
                </a:lnTo>
                <a:close/>
              </a:path>
            </a:pathLst>
          </a:custGeom>
          <a:solidFill>
            <a:srgbClr val="404648"/>
          </a:solidFill>
          <a:ln w="0">
            <a:noFill/>
          </a:ln>
        </p:spPr>
        <p:style>
          <a:lnRef idx="0">
            <a:scrgbClr r="0" g="0" b="0"/>
          </a:lnRef>
          <a:fillRef idx="0">
            <a:scrgbClr r="0" g="0" b="0"/>
          </a:fillRef>
          <a:effectRef idx="0">
            <a:scrgbClr r="0" g="0" b="0"/>
          </a:effectRef>
          <a:fontRef idx="minor"/>
        </p:style>
      </p:sp>
      <p:sp>
        <p:nvSpPr>
          <p:cNvPr id="442" name="CustomShape 81"/>
          <p:cNvSpPr/>
          <p:nvPr/>
        </p:nvSpPr>
        <p:spPr>
          <a:xfrm>
            <a:off x="14242320" y="5209920"/>
            <a:ext cx="266760" cy="135000"/>
          </a:xfrm>
          <a:custGeom>
            <a:avLst/>
            <a:gdLst/>
            <a:ahLst/>
            <a:cxnLst/>
            <a:rect l="l" t="t" r="r" b="b"/>
            <a:pathLst>
              <a:path w="267334" h="135889">
                <a:moveTo>
                  <a:pt x="59506" y="0"/>
                </a:moveTo>
                <a:lnTo>
                  <a:pt x="50584" y="125"/>
                </a:lnTo>
                <a:lnTo>
                  <a:pt x="43045" y="3999"/>
                </a:lnTo>
                <a:lnTo>
                  <a:pt x="5685" y="25172"/>
                </a:lnTo>
                <a:lnTo>
                  <a:pt x="0" y="28103"/>
                </a:lnTo>
                <a:lnTo>
                  <a:pt x="115" y="36271"/>
                </a:lnTo>
                <a:lnTo>
                  <a:pt x="206883" y="135545"/>
                </a:lnTo>
                <a:lnTo>
                  <a:pt x="266787" y="99515"/>
                </a:lnTo>
                <a:lnTo>
                  <a:pt x="59506" y="0"/>
                </a:lnTo>
                <a:close/>
              </a:path>
            </a:pathLst>
          </a:custGeom>
          <a:solidFill>
            <a:srgbClr val="A4A4A4"/>
          </a:solidFill>
          <a:ln w="0">
            <a:noFill/>
          </a:ln>
        </p:spPr>
        <p:style>
          <a:lnRef idx="0">
            <a:scrgbClr r="0" g="0" b="0"/>
          </a:lnRef>
          <a:fillRef idx="0">
            <a:scrgbClr r="0" g="0" b="0"/>
          </a:fillRef>
          <a:effectRef idx="0">
            <a:scrgbClr r="0" g="0" b="0"/>
          </a:effectRef>
          <a:fontRef idx="minor"/>
        </p:style>
      </p:sp>
      <p:sp>
        <p:nvSpPr>
          <p:cNvPr id="443" name="CustomShape 82"/>
          <p:cNvSpPr/>
          <p:nvPr/>
        </p:nvSpPr>
        <p:spPr>
          <a:xfrm>
            <a:off x="13912920" y="5116680"/>
            <a:ext cx="401760" cy="148320"/>
          </a:xfrm>
          <a:prstGeom prst="rect">
            <a:avLst/>
          </a:prstGeom>
          <a:blipFill rotWithShape="0">
            <a:blip r:embed="rId13"/>
            <a:stretch/>
          </a:blipFill>
          <a:ln w="0">
            <a:noFill/>
          </a:ln>
        </p:spPr>
        <p:style>
          <a:lnRef idx="0">
            <a:scrgbClr r="0" g="0" b="0"/>
          </a:lnRef>
          <a:fillRef idx="0">
            <a:scrgbClr r="0" g="0" b="0"/>
          </a:fillRef>
          <a:effectRef idx="0">
            <a:scrgbClr r="0" g="0" b="0"/>
          </a:effectRef>
          <a:fontRef idx="minor"/>
        </p:style>
      </p:sp>
      <p:sp>
        <p:nvSpPr>
          <p:cNvPr id="444" name="CustomShape 83"/>
          <p:cNvSpPr/>
          <p:nvPr/>
        </p:nvSpPr>
        <p:spPr>
          <a:xfrm>
            <a:off x="13912920" y="5020200"/>
            <a:ext cx="401760" cy="214560"/>
          </a:xfrm>
          <a:custGeom>
            <a:avLst/>
            <a:gdLst/>
            <a:ahLst/>
            <a:cxnLst/>
            <a:rect l="l" t="t" r="r" b="b"/>
            <a:pathLst>
              <a:path w="402590" h="215264">
                <a:moveTo>
                  <a:pt x="194276" y="0"/>
                </a:moveTo>
                <a:lnTo>
                  <a:pt x="0" y="115985"/>
                </a:lnTo>
                <a:lnTo>
                  <a:pt x="206799" y="214820"/>
                </a:lnTo>
                <a:lnTo>
                  <a:pt x="402333" y="96489"/>
                </a:lnTo>
                <a:lnTo>
                  <a:pt x="194276" y="0"/>
                </a:lnTo>
                <a:close/>
              </a:path>
            </a:pathLst>
          </a:custGeom>
          <a:solidFill>
            <a:srgbClr val="EE574D"/>
          </a:solidFill>
          <a:ln w="0">
            <a:noFill/>
          </a:ln>
        </p:spPr>
        <p:style>
          <a:lnRef idx="0">
            <a:scrgbClr r="0" g="0" b="0"/>
          </a:lnRef>
          <a:fillRef idx="0">
            <a:scrgbClr r="0" g="0" b="0"/>
          </a:fillRef>
          <a:effectRef idx="0">
            <a:scrgbClr r="0" g="0" b="0"/>
          </a:effectRef>
          <a:fontRef idx="minor"/>
        </p:style>
      </p:sp>
      <p:sp>
        <p:nvSpPr>
          <p:cNvPr id="445" name="CustomShape 84"/>
          <p:cNvSpPr/>
          <p:nvPr/>
        </p:nvSpPr>
        <p:spPr>
          <a:xfrm>
            <a:off x="14118480" y="4458960"/>
            <a:ext cx="149760" cy="746640"/>
          </a:xfrm>
          <a:custGeom>
            <a:avLst/>
            <a:gdLst/>
            <a:ahLst/>
            <a:cxnLst/>
            <a:rect l="l" t="t" r="r" b="b"/>
            <a:pathLst>
              <a:path w="150494" h="747395">
                <a:moveTo>
                  <a:pt x="150068" y="0"/>
                </a:moveTo>
                <a:lnTo>
                  <a:pt x="0" y="90813"/>
                </a:lnTo>
                <a:lnTo>
                  <a:pt x="0" y="747055"/>
                </a:lnTo>
                <a:lnTo>
                  <a:pt x="150068" y="655770"/>
                </a:lnTo>
                <a:lnTo>
                  <a:pt x="150068" y="0"/>
                </a:lnTo>
                <a:close/>
              </a:path>
            </a:pathLst>
          </a:custGeom>
          <a:solidFill>
            <a:srgbClr val="992828"/>
          </a:solidFill>
          <a:ln w="0">
            <a:noFill/>
          </a:ln>
        </p:spPr>
        <p:style>
          <a:lnRef idx="0">
            <a:scrgbClr r="0" g="0" b="0"/>
          </a:lnRef>
          <a:fillRef idx="0">
            <a:scrgbClr r="0" g="0" b="0"/>
          </a:fillRef>
          <a:effectRef idx="0">
            <a:scrgbClr r="0" g="0" b="0"/>
          </a:effectRef>
          <a:fontRef idx="minor"/>
        </p:style>
      </p:sp>
      <p:sp>
        <p:nvSpPr>
          <p:cNvPr id="446" name="CustomShape 85"/>
          <p:cNvSpPr/>
          <p:nvPr/>
        </p:nvSpPr>
        <p:spPr>
          <a:xfrm>
            <a:off x="13959720" y="4473720"/>
            <a:ext cx="158040" cy="731520"/>
          </a:xfrm>
          <a:custGeom>
            <a:avLst/>
            <a:gdLst/>
            <a:ahLst/>
            <a:cxnLst/>
            <a:rect l="l" t="t" r="r" b="b"/>
            <a:pathLst>
              <a:path w="158750" h="732154">
                <a:moveTo>
                  <a:pt x="0" y="0"/>
                </a:moveTo>
                <a:lnTo>
                  <a:pt x="0" y="654880"/>
                </a:lnTo>
                <a:lnTo>
                  <a:pt x="158717" y="732092"/>
                </a:lnTo>
                <a:lnTo>
                  <a:pt x="158717" y="75851"/>
                </a:lnTo>
                <a:lnTo>
                  <a:pt x="0" y="0"/>
                </a:lnTo>
                <a:close/>
              </a:path>
            </a:pathLst>
          </a:custGeom>
          <a:solidFill>
            <a:srgbClr val="C13333"/>
          </a:solidFill>
          <a:ln w="0">
            <a:noFill/>
          </a:ln>
        </p:spPr>
        <p:style>
          <a:lnRef idx="0">
            <a:scrgbClr r="0" g="0" b="0"/>
          </a:lnRef>
          <a:fillRef idx="0">
            <a:scrgbClr r="0" g="0" b="0"/>
          </a:fillRef>
          <a:effectRef idx="0">
            <a:scrgbClr r="0" g="0" b="0"/>
          </a:effectRef>
          <a:fontRef idx="minor"/>
        </p:style>
      </p:sp>
      <p:sp>
        <p:nvSpPr>
          <p:cNvPr id="447" name="CustomShape 86"/>
          <p:cNvSpPr/>
          <p:nvPr/>
        </p:nvSpPr>
        <p:spPr>
          <a:xfrm>
            <a:off x="13911840" y="4419360"/>
            <a:ext cx="401760" cy="148320"/>
          </a:xfrm>
          <a:prstGeom prst="rect">
            <a:avLst/>
          </a:prstGeom>
          <a:blipFill rotWithShape="0">
            <a:blip r:embed="rId14"/>
            <a:stretch/>
          </a:blipFill>
          <a:ln w="0">
            <a:noFill/>
          </a:ln>
        </p:spPr>
        <p:style>
          <a:lnRef idx="0">
            <a:scrgbClr r="0" g="0" b="0"/>
          </a:lnRef>
          <a:fillRef idx="0">
            <a:scrgbClr r="0" g="0" b="0"/>
          </a:fillRef>
          <a:effectRef idx="0">
            <a:scrgbClr r="0" g="0" b="0"/>
          </a:effectRef>
          <a:fontRef idx="minor"/>
        </p:style>
      </p:sp>
      <p:sp>
        <p:nvSpPr>
          <p:cNvPr id="448" name="CustomShape 87"/>
          <p:cNvSpPr/>
          <p:nvPr/>
        </p:nvSpPr>
        <p:spPr>
          <a:xfrm>
            <a:off x="13911840" y="4322880"/>
            <a:ext cx="401760" cy="214560"/>
          </a:xfrm>
          <a:custGeom>
            <a:avLst/>
            <a:gdLst/>
            <a:ahLst/>
            <a:cxnLst/>
            <a:rect l="l" t="t" r="r" b="b"/>
            <a:pathLst>
              <a:path w="402590" h="215264">
                <a:moveTo>
                  <a:pt x="194276" y="0"/>
                </a:moveTo>
                <a:lnTo>
                  <a:pt x="0" y="115985"/>
                </a:lnTo>
                <a:lnTo>
                  <a:pt x="206799" y="214820"/>
                </a:lnTo>
                <a:lnTo>
                  <a:pt x="402333" y="96499"/>
                </a:lnTo>
                <a:lnTo>
                  <a:pt x="194276" y="0"/>
                </a:lnTo>
                <a:close/>
              </a:path>
            </a:pathLst>
          </a:custGeom>
          <a:solidFill>
            <a:srgbClr val="EE574D"/>
          </a:solidFill>
          <a:ln w="0">
            <a:noFill/>
          </a:ln>
        </p:spPr>
        <p:style>
          <a:lnRef idx="0">
            <a:scrgbClr r="0" g="0" b="0"/>
          </a:lnRef>
          <a:fillRef idx="0">
            <a:scrgbClr r="0" g="0" b="0"/>
          </a:fillRef>
          <a:effectRef idx="0">
            <a:scrgbClr r="0" g="0" b="0"/>
          </a:effectRef>
          <a:fontRef idx="minor"/>
        </p:style>
      </p:sp>
      <p:sp>
        <p:nvSpPr>
          <p:cNvPr id="449" name="CustomShape 88"/>
          <p:cNvSpPr/>
          <p:nvPr/>
        </p:nvSpPr>
        <p:spPr>
          <a:xfrm>
            <a:off x="14117400" y="4219200"/>
            <a:ext cx="151200" cy="293760"/>
          </a:xfrm>
          <a:custGeom>
            <a:avLst/>
            <a:gdLst/>
            <a:ahLst/>
            <a:cxnLst/>
            <a:rect l="l" t="t" r="r" b="b"/>
            <a:pathLst>
              <a:path w="151765" h="294639">
                <a:moveTo>
                  <a:pt x="151230" y="0"/>
                </a:moveTo>
                <a:lnTo>
                  <a:pt x="0" y="91515"/>
                </a:lnTo>
                <a:lnTo>
                  <a:pt x="0" y="294315"/>
                </a:lnTo>
                <a:lnTo>
                  <a:pt x="151230" y="202328"/>
                </a:lnTo>
                <a:lnTo>
                  <a:pt x="151230" y="0"/>
                </a:lnTo>
                <a:close/>
              </a:path>
            </a:pathLst>
          </a:custGeom>
          <a:solidFill>
            <a:srgbClr val="A2C6CC"/>
          </a:solidFill>
          <a:ln w="0">
            <a:noFill/>
          </a:ln>
        </p:spPr>
        <p:style>
          <a:lnRef idx="0">
            <a:scrgbClr r="0" g="0" b="0"/>
          </a:lnRef>
          <a:fillRef idx="0">
            <a:scrgbClr r="0" g="0" b="0"/>
          </a:fillRef>
          <a:effectRef idx="0">
            <a:scrgbClr r="0" g="0" b="0"/>
          </a:effectRef>
          <a:fontRef idx="minor"/>
        </p:style>
      </p:sp>
      <p:sp>
        <p:nvSpPr>
          <p:cNvPr id="450" name="CustomShape 89"/>
          <p:cNvSpPr/>
          <p:nvPr/>
        </p:nvSpPr>
        <p:spPr>
          <a:xfrm>
            <a:off x="13957560" y="4234320"/>
            <a:ext cx="159480" cy="278640"/>
          </a:xfrm>
          <a:custGeom>
            <a:avLst/>
            <a:gdLst/>
            <a:ahLst/>
            <a:cxnLst/>
            <a:rect l="l" t="t" r="r" b="b"/>
            <a:pathLst>
              <a:path w="160019" h="279400">
                <a:moveTo>
                  <a:pt x="0" y="0"/>
                </a:moveTo>
                <a:lnTo>
                  <a:pt x="0" y="201428"/>
                </a:lnTo>
                <a:lnTo>
                  <a:pt x="159942" y="279237"/>
                </a:lnTo>
                <a:lnTo>
                  <a:pt x="159942" y="76437"/>
                </a:lnTo>
                <a:lnTo>
                  <a:pt x="0" y="0"/>
                </a:lnTo>
                <a:close/>
              </a:path>
            </a:pathLst>
          </a:custGeom>
          <a:solidFill>
            <a:srgbClr val="C9D9DD"/>
          </a:solidFill>
          <a:ln w="0">
            <a:noFill/>
          </a:ln>
        </p:spPr>
        <p:style>
          <a:lnRef idx="0">
            <a:scrgbClr r="0" g="0" b="0"/>
          </a:lnRef>
          <a:fillRef idx="0">
            <a:scrgbClr r="0" g="0" b="0"/>
          </a:fillRef>
          <a:effectRef idx="0">
            <a:scrgbClr r="0" g="0" b="0"/>
          </a:effectRef>
          <a:fontRef idx="minor"/>
        </p:style>
      </p:sp>
      <p:sp>
        <p:nvSpPr>
          <p:cNvPr id="451" name="CustomShape 90"/>
          <p:cNvSpPr/>
          <p:nvPr/>
        </p:nvSpPr>
        <p:spPr>
          <a:xfrm>
            <a:off x="13957560" y="4144680"/>
            <a:ext cx="311040" cy="165600"/>
          </a:xfrm>
          <a:custGeom>
            <a:avLst/>
            <a:gdLst/>
            <a:ahLst/>
            <a:cxnLst/>
            <a:rect l="l" t="t" r="r" b="b"/>
            <a:pathLst>
              <a:path w="311784" h="166370">
                <a:moveTo>
                  <a:pt x="150257" y="0"/>
                </a:moveTo>
                <a:lnTo>
                  <a:pt x="0" y="89714"/>
                </a:lnTo>
                <a:lnTo>
                  <a:pt x="159942" y="166162"/>
                </a:lnTo>
                <a:lnTo>
                  <a:pt x="311184" y="74636"/>
                </a:lnTo>
                <a:lnTo>
                  <a:pt x="150257" y="0"/>
                </a:lnTo>
                <a:close/>
              </a:path>
            </a:pathLst>
          </a:custGeom>
          <a:solidFill>
            <a:srgbClr val="DFE9EC"/>
          </a:solidFill>
          <a:ln w="0">
            <a:noFill/>
          </a:ln>
        </p:spPr>
        <p:style>
          <a:lnRef idx="0">
            <a:scrgbClr r="0" g="0" b="0"/>
          </a:lnRef>
          <a:fillRef idx="0">
            <a:scrgbClr r="0" g="0" b="0"/>
          </a:fillRef>
          <a:effectRef idx="0">
            <a:scrgbClr r="0" g="0" b="0"/>
          </a:effectRef>
          <a:fontRef idx="minor"/>
        </p:style>
      </p:sp>
      <p:sp>
        <p:nvSpPr>
          <p:cNvPr id="452" name="CustomShape 91"/>
          <p:cNvSpPr/>
          <p:nvPr/>
        </p:nvSpPr>
        <p:spPr>
          <a:xfrm>
            <a:off x="13990320" y="4127040"/>
            <a:ext cx="254160" cy="369000"/>
          </a:xfrm>
          <a:prstGeom prst="rect">
            <a:avLst/>
          </a:prstGeom>
          <a:blipFill rotWithShape="0">
            <a:blip r:embed="rId15"/>
            <a:stretch/>
          </a:blipFill>
          <a:ln w="0">
            <a:noFill/>
          </a:ln>
        </p:spPr>
        <p:style>
          <a:lnRef idx="0">
            <a:scrgbClr r="0" g="0" b="0"/>
          </a:lnRef>
          <a:fillRef idx="0">
            <a:scrgbClr r="0" g="0" b="0"/>
          </a:fillRef>
          <a:effectRef idx="0">
            <a:scrgbClr r="0" g="0" b="0"/>
          </a:effectRef>
          <a:fontRef idx="minor"/>
        </p:style>
      </p:sp>
      <p:sp>
        <p:nvSpPr>
          <p:cNvPr id="453" name="CustomShape 92"/>
          <p:cNvSpPr/>
          <p:nvPr/>
        </p:nvSpPr>
        <p:spPr>
          <a:xfrm>
            <a:off x="13959720" y="4576320"/>
            <a:ext cx="308160" cy="290520"/>
          </a:xfrm>
          <a:prstGeom prst="rect">
            <a:avLst/>
          </a:prstGeom>
          <a:blipFill rotWithShape="0">
            <a:blip r:embed="rId16"/>
            <a:stretch/>
          </a:blipFill>
          <a:ln w="0">
            <a:noFill/>
          </a:ln>
        </p:spPr>
        <p:style>
          <a:lnRef idx="0">
            <a:scrgbClr r="0" g="0" b="0"/>
          </a:lnRef>
          <a:fillRef idx="0">
            <a:scrgbClr r="0" g="0" b="0"/>
          </a:fillRef>
          <a:effectRef idx="0">
            <a:scrgbClr r="0" g="0" b="0"/>
          </a:effectRef>
          <a:fontRef idx="minor"/>
        </p:style>
      </p:sp>
      <p:sp>
        <p:nvSpPr>
          <p:cNvPr id="454" name="CustomShape 93"/>
          <p:cNvSpPr/>
          <p:nvPr/>
        </p:nvSpPr>
        <p:spPr>
          <a:xfrm>
            <a:off x="13959720" y="4990680"/>
            <a:ext cx="308160" cy="112320"/>
          </a:xfrm>
          <a:prstGeom prst="rect">
            <a:avLst/>
          </a:prstGeom>
          <a:blipFill rotWithShape="0">
            <a:blip r:embed="rId17"/>
            <a:stretch/>
          </a:blipFill>
          <a:ln w="0">
            <a:noFill/>
          </a:ln>
        </p:spPr>
        <p:style>
          <a:lnRef idx="0">
            <a:scrgbClr r="0" g="0" b="0"/>
          </a:lnRef>
          <a:fillRef idx="0">
            <a:scrgbClr r="0" g="0" b="0"/>
          </a:fillRef>
          <a:effectRef idx="0">
            <a:scrgbClr r="0" g="0" b="0"/>
          </a:effectRef>
          <a:fontRef idx="minor"/>
        </p:style>
      </p:sp>
      <p:sp>
        <p:nvSpPr>
          <p:cNvPr id="455" name="CustomShape 94"/>
          <p:cNvSpPr/>
          <p:nvPr/>
        </p:nvSpPr>
        <p:spPr>
          <a:xfrm>
            <a:off x="14144040" y="4623840"/>
            <a:ext cx="101880" cy="186480"/>
          </a:xfrm>
          <a:prstGeom prst="rect">
            <a:avLst/>
          </a:prstGeom>
          <a:blipFill rotWithShape="0">
            <a:blip r:embed="rId18"/>
            <a:stretch/>
          </a:blipFill>
          <a:ln w="0">
            <a:noFill/>
          </a:ln>
        </p:spPr>
        <p:style>
          <a:lnRef idx="0">
            <a:scrgbClr r="0" g="0" b="0"/>
          </a:lnRef>
          <a:fillRef idx="0">
            <a:scrgbClr r="0" g="0" b="0"/>
          </a:fillRef>
          <a:effectRef idx="0">
            <a:scrgbClr r="0" g="0" b="0"/>
          </a:effectRef>
          <a:fontRef idx="minor"/>
        </p:style>
      </p:sp>
      <p:sp>
        <p:nvSpPr>
          <p:cNvPr id="456" name="CustomShape 95"/>
          <p:cNvSpPr/>
          <p:nvPr/>
        </p:nvSpPr>
        <p:spPr>
          <a:xfrm>
            <a:off x="14144040" y="4623840"/>
            <a:ext cx="101880" cy="186480"/>
          </a:xfrm>
          <a:prstGeom prst="rect">
            <a:avLst/>
          </a:prstGeom>
          <a:blipFill rotWithShape="0">
            <a:blip r:embed="rId19"/>
            <a:stretch/>
          </a:blipFill>
          <a:ln w="0">
            <a:noFill/>
          </a:ln>
        </p:spPr>
        <p:style>
          <a:lnRef idx="0">
            <a:scrgbClr r="0" g="0" b="0"/>
          </a:lnRef>
          <a:fillRef idx="0">
            <a:scrgbClr r="0" g="0" b="0"/>
          </a:fillRef>
          <a:effectRef idx="0">
            <a:scrgbClr r="0" g="0" b="0"/>
          </a:effectRef>
          <a:fontRef idx="minor"/>
        </p:style>
      </p:sp>
      <p:sp>
        <p:nvSpPr>
          <p:cNvPr id="457" name="CustomShape 96"/>
          <p:cNvSpPr/>
          <p:nvPr/>
        </p:nvSpPr>
        <p:spPr>
          <a:xfrm>
            <a:off x="19955160" y="2400120"/>
            <a:ext cx="148680" cy="6563880"/>
          </a:xfrm>
          <a:custGeom>
            <a:avLst/>
            <a:gdLst/>
            <a:ahLst/>
            <a:cxnLst/>
            <a:rect l="l" t="t" r="r" b="b"/>
            <a:pathLst>
              <a:path w="149225" h="6564630">
                <a:moveTo>
                  <a:pt x="148770" y="6564438"/>
                </a:moveTo>
                <a:lnTo>
                  <a:pt x="0" y="6564438"/>
                </a:lnTo>
                <a:lnTo>
                  <a:pt x="0" y="0"/>
                </a:lnTo>
                <a:lnTo>
                  <a:pt x="148770" y="0"/>
                </a:lnTo>
                <a:lnTo>
                  <a:pt x="148770" y="6564438"/>
                </a:lnTo>
                <a:close/>
              </a:path>
            </a:pathLst>
          </a:custGeom>
          <a:solidFill>
            <a:srgbClr val="01A6DB"/>
          </a:solidFill>
          <a:ln w="0">
            <a:noFill/>
          </a:ln>
        </p:spPr>
        <p:style>
          <a:lnRef idx="0">
            <a:scrgbClr r="0" g="0" b="0"/>
          </a:lnRef>
          <a:fillRef idx="0">
            <a:scrgbClr r="0" g="0" b="0"/>
          </a:fillRef>
          <a:effectRef idx="0">
            <a:scrgbClr r="0" g="0" b="0"/>
          </a:effectRef>
          <a:fontRef idx="minor"/>
        </p:style>
      </p:sp>
      <p:sp>
        <p:nvSpPr>
          <p:cNvPr id="458" name="CustomShape 97"/>
          <p:cNvSpPr/>
          <p:nvPr/>
        </p:nvSpPr>
        <p:spPr>
          <a:xfrm>
            <a:off x="0" y="2401920"/>
            <a:ext cx="145800" cy="6564600"/>
          </a:xfrm>
          <a:custGeom>
            <a:avLst/>
            <a:gdLst/>
            <a:ahLst/>
            <a:cxnLst/>
            <a:rect l="l" t="t" r="r" b="b"/>
            <a:pathLst>
              <a:path w="146685" h="6565265">
                <a:moveTo>
                  <a:pt x="146592" y="6565245"/>
                </a:moveTo>
                <a:lnTo>
                  <a:pt x="0" y="6565245"/>
                </a:lnTo>
                <a:lnTo>
                  <a:pt x="0" y="0"/>
                </a:lnTo>
                <a:lnTo>
                  <a:pt x="146592" y="0"/>
                </a:lnTo>
                <a:lnTo>
                  <a:pt x="146592" y="6565245"/>
                </a:lnTo>
                <a:close/>
              </a:path>
            </a:pathLst>
          </a:custGeom>
          <a:solidFill>
            <a:srgbClr val="01A6DB"/>
          </a:solidFill>
          <a:ln w="0">
            <a:noFill/>
          </a:ln>
        </p:spPr>
        <p:style>
          <a:lnRef idx="0">
            <a:scrgbClr r="0" g="0" b="0"/>
          </a:lnRef>
          <a:fillRef idx="0">
            <a:scrgbClr r="0" g="0" b="0"/>
          </a:fillRef>
          <a:effectRef idx="0">
            <a:scrgbClr r="0" g="0" b="0"/>
          </a:effectRef>
          <a:fontRef idx="minor"/>
        </p:style>
      </p:sp>
      <p:sp>
        <p:nvSpPr>
          <p:cNvPr id="459" name="CustomShape 98"/>
          <p:cNvSpPr/>
          <p:nvPr/>
        </p:nvSpPr>
        <p:spPr>
          <a:xfrm>
            <a:off x="1468080" y="310680"/>
            <a:ext cx="3077280" cy="681840"/>
          </a:xfrm>
          <a:prstGeom prst="rect">
            <a:avLst/>
          </a:prstGeom>
          <a:noFill/>
          <a:ln w="0">
            <a:noFill/>
          </a:ln>
        </p:spPr>
        <p:style>
          <a:lnRef idx="0">
            <a:scrgbClr r="0" g="0" b="0"/>
          </a:lnRef>
          <a:fillRef idx="0">
            <a:scrgbClr r="0" g="0" b="0"/>
          </a:fillRef>
          <a:effectRef idx="0">
            <a:scrgbClr r="0" g="0" b="0"/>
          </a:effectRef>
          <a:fontRef idx="minor"/>
        </p:style>
        <p:txBody>
          <a:bodyPr lIns="0" tIns="14040" rIns="0" bIns="0">
            <a:noAutofit/>
          </a:bodyPr>
          <a:lstStyle/>
          <a:p>
            <a:pPr marL="12600">
              <a:lnSpc>
                <a:spcPct val="100000"/>
              </a:lnSpc>
              <a:tabLst>
                <a:tab pos="0" algn="l"/>
              </a:tabLst>
            </a:pPr>
            <a:r>
              <a:rPr lang="en-IN" sz="3800" b="1" strike="noStrike" spc="-1">
                <a:solidFill>
                  <a:srgbClr val="EEAB46"/>
                </a:solidFill>
                <a:latin typeface="Arial"/>
                <a:ea typeface="Arial"/>
              </a:rPr>
              <a:t>Our Journey</a:t>
            </a:r>
            <a:endParaRPr lang="en-US" sz="3800" b="0" strike="noStrike" spc="-1">
              <a:latin typeface="Arial"/>
            </a:endParaRPr>
          </a:p>
        </p:txBody>
      </p:sp>
      <p:sp>
        <p:nvSpPr>
          <p:cNvPr id="460" name="CustomShape 99"/>
          <p:cNvSpPr/>
          <p:nvPr/>
        </p:nvSpPr>
        <p:spPr>
          <a:xfrm>
            <a:off x="17583480" y="341640"/>
            <a:ext cx="2219040" cy="593280"/>
          </a:xfrm>
          <a:prstGeom prst="rect">
            <a:avLst/>
          </a:prstGeom>
          <a:blipFill rotWithShape="0">
            <a:blip r:embed="rId20"/>
            <a:stretch/>
          </a:blipFill>
          <a:ln w="0">
            <a:noFill/>
          </a:ln>
        </p:spPr>
        <p:style>
          <a:lnRef idx="0">
            <a:scrgbClr r="0" g="0" b="0"/>
          </a:lnRef>
          <a:fillRef idx="0">
            <a:scrgbClr r="0" g="0" b="0"/>
          </a:fillRef>
          <a:effectRef idx="0">
            <a:scrgbClr r="0" g="0" b="0"/>
          </a:effectRef>
          <a:fontRef idx="minor"/>
        </p:style>
      </p:sp>
      <p:sp>
        <p:nvSpPr>
          <p:cNvPr id="461" name="CustomShape 100"/>
          <p:cNvSpPr/>
          <p:nvPr/>
        </p:nvSpPr>
        <p:spPr>
          <a:xfrm>
            <a:off x="9973440" y="9649440"/>
            <a:ext cx="514080" cy="738720"/>
          </a:xfrm>
          <a:prstGeom prst="rect">
            <a:avLst/>
          </a:prstGeom>
          <a:blipFill rotWithShape="0">
            <a:blip r:embed="rId21"/>
            <a:stretch/>
          </a:blipFill>
          <a:ln w="0">
            <a:noFill/>
          </a:ln>
        </p:spPr>
        <p:style>
          <a:lnRef idx="0">
            <a:scrgbClr r="0" g="0" b="0"/>
          </a:lnRef>
          <a:fillRef idx="0">
            <a:scrgbClr r="0" g="0" b="0"/>
          </a:fillRef>
          <a:effectRef idx="0">
            <a:scrgbClr r="0" g="0" b="0"/>
          </a:effectRef>
          <a:fontRef idx="minor"/>
        </p:style>
      </p:sp>
      <p:sp>
        <p:nvSpPr>
          <p:cNvPr id="462" name="CustomShape 101"/>
          <p:cNvSpPr/>
          <p:nvPr/>
        </p:nvSpPr>
        <p:spPr>
          <a:xfrm>
            <a:off x="968040" y="2065680"/>
            <a:ext cx="4130280" cy="1200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114640" algn="r">
              <a:lnSpc>
                <a:spcPct val="100000"/>
              </a:lnSpc>
              <a:tabLst>
                <a:tab pos="0" algn="l"/>
              </a:tabLst>
            </a:pPr>
            <a:r>
              <a:rPr lang="en-IN" sz="2300" b="1" strike="noStrike" spc="-1">
                <a:solidFill>
                  <a:srgbClr val="01A6DB"/>
                </a:solidFill>
                <a:latin typeface="Arial"/>
                <a:ea typeface="Arial"/>
              </a:rPr>
              <a:t>MAR 2011</a:t>
            </a:r>
            <a:endParaRPr lang="en-US" sz="2300" b="0" strike="noStrike" spc="-1">
              <a:latin typeface="Arial"/>
            </a:endParaRPr>
          </a:p>
          <a:p>
            <a:pPr marL="12600" algn="r">
              <a:lnSpc>
                <a:spcPct val="100000"/>
              </a:lnSpc>
              <a:spcBef>
                <a:spcPts val="235"/>
              </a:spcBef>
              <a:tabLst>
                <a:tab pos="0" algn="l"/>
              </a:tabLst>
            </a:pPr>
            <a:r>
              <a:rPr lang="en-IN" sz="2300" b="0" strike="noStrike" spc="-1">
                <a:solidFill>
                  <a:srgbClr val="FFFFFF"/>
                </a:solidFill>
                <a:latin typeface="Arial"/>
                <a:ea typeface="Arial"/>
              </a:rPr>
              <a:t>        5 more categories added</a:t>
            </a:r>
            <a:endParaRPr lang="en-US" sz="2300" b="0" strike="noStrike" spc="-1">
              <a:latin typeface="Arial"/>
            </a:endParaRPr>
          </a:p>
          <a:p>
            <a:pPr marL="12600" algn="r">
              <a:lnSpc>
                <a:spcPct val="100000"/>
              </a:lnSpc>
              <a:spcBef>
                <a:spcPts val="235"/>
              </a:spcBef>
              <a:tabLst>
                <a:tab pos="0" algn="l"/>
              </a:tabLst>
            </a:pPr>
            <a:r>
              <a:rPr lang="en-IN" sz="2300" b="0" strike="noStrike" spc="-1">
                <a:solidFill>
                  <a:srgbClr val="FFFFFF"/>
                </a:solidFill>
                <a:latin typeface="Arial"/>
                <a:ea typeface="Arial"/>
              </a:rPr>
              <a:t>                     along with PMP</a:t>
            </a:r>
            <a:endParaRPr lang="en-US" sz="2300" b="0" strike="noStrike" spc="-1">
              <a:latin typeface="Arial"/>
            </a:endParaRPr>
          </a:p>
        </p:txBody>
      </p:sp>
      <p:sp>
        <p:nvSpPr>
          <p:cNvPr id="463" name="CustomShape 102"/>
          <p:cNvSpPr/>
          <p:nvPr/>
        </p:nvSpPr>
        <p:spPr>
          <a:xfrm>
            <a:off x="14696280" y="4702320"/>
            <a:ext cx="2786040" cy="1198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IN" sz="2300" b="1" strike="noStrike" spc="-1">
                <a:solidFill>
                  <a:srgbClr val="01A6DB"/>
                </a:solidFill>
                <a:latin typeface="Arial"/>
                <a:ea typeface="Arial"/>
              </a:rPr>
              <a:t>SEP2014</a:t>
            </a:r>
            <a:endParaRPr lang="en-US" sz="2300" b="0" strike="noStrike" spc="-1">
              <a:latin typeface="Arial"/>
            </a:endParaRPr>
          </a:p>
          <a:p>
            <a:pPr>
              <a:lnSpc>
                <a:spcPct val="100000"/>
              </a:lnSpc>
              <a:spcBef>
                <a:spcPts val="79"/>
              </a:spcBef>
              <a:tabLst>
                <a:tab pos="0" algn="l"/>
              </a:tabLst>
            </a:pPr>
            <a:r>
              <a:rPr lang="en-IN" sz="2300" b="0" strike="noStrike" spc="-1">
                <a:solidFill>
                  <a:srgbClr val="FFFFFF"/>
                </a:solidFill>
                <a:latin typeface="Arial"/>
                <a:ea typeface="Arial"/>
              </a:rPr>
              <a:t>Largest certification</a:t>
            </a:r>
            <a:endParaRPr lang="en-US" sz="2300" b="0" strike="noStrike" spc="-1">
              <a:latin typeface="Arial"/>
            </a:endParaRPr>
          </a:p>
          <a:p>
            <a:pPr>
              <a:lnSpc>
                <a:spcPct val="100000"/>
              </a:lnSpc>
              <a:spcBef>
                <a:spcPts val="371"/>
              </a:spcBef>
              <a:tabLst>
                <a:tab pos="0" algn="l"/>
              </a:tabLst>
            </a:pPr>
            <a:r>
              <a:rPr lang="en-IN" sz="2300" b="0" strike="noStrike" spc="-1">
                <a:solidFill>
                  <a:srgbClr val="FFFFFF"/>
                </a:solidFill>
                <a:latin typeface="Arial"/>
                <a:ea typeface="Arial"/>
              </a:rPr>
              <a:t>training provider</a:t>
            </a:r>
            <a:endParaRPr lang="en-US" sz="23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CustomShape 1"/>
          <p:cNvSpPr/>
          <p:nvPr/>
        </p:nvSpPr>
        <p:spPr>
          <a:xfrm>
            <a:off x="0" y="0"/>
            <a:ext cx="20103480" cy="11307960"/>
          </a:xfrm>
          <a:prstGeom prst="rect">
            <a:avLst/>
          </a:prstGeom>
          <a:blipFill rotWithShape="0">
            <a:blip r:embed="rId3"/>
            <a:stretch/>
          </a:blipFill>
          <a:ln w="0">
            <a:noFill/>
          </a:ln>
        </p:spPr>
        <p:style>
          <a:lnRef idx="0">
            <a:scrgbClr r="0" g="0" b="0"/>
          </a:lnRef>
          <a:fillRef idx="0">
            <a:scrgbClr r="0" g="0" b="0"/>
          </a:fillRef>
          <a:effectRef idx="0">
            <a:scrgbClr r="0" g="0" b="0"/>
          </a:effectRef>
          <a:fontRef idx="minor"/>
        </p:style>
      </p:sp>
      <p:sp>
        <p:nvSpPr>
          <p:cNvPr id="465" name="CustomShape 2"/>
          <p:cNvSpPr/>
          <p:nvPr/>
        </p:nvSpPr>
        <p:spPr>
          <a:xfrm>
            <a:off x="0" y="0"/>
            <a:ext cx="20103480" cy="11307960"/>
          </a:xfrm>
          <a:custGeom>
            <a:avLst/>
            <a:gdLst/>
            <a:ahLst/>
            <a:cxnLst/>
            <a:rect l="l" t="t" r="r" b="b"/>
            <a:pathLst>
              <a:path w="20104100" h="11308715">
                <a:moveTo>
                  <a:pt x="20104099" y="11308556"/>
                </a:moveTo>
                <a:lnTo>
                  <a:pt x="0" y="11308556"/>
                </a:lnTo>
                <a:lnTo>
                  <a:pt x="0" y="0"/>
                </a:lnTo>
                <a:lnTo>
                  <a:pt x="20104099" y="0"/>
                </a:lnTo>
                <a:lnTo>
                  <a:pt x="20104099" y="11308556"/>
                </a:lnTo>
                <a:close/>
              </a:path>
            </a:pathLst>
          </a:custGeom>
          <a:solidFill>
            <a:srgbClr val="2C2C2C">
              <a:alpha val="25000"/>
            </a:srgbClr>
          </a:solidFill>
          <a:ln w="0">
            <a:noFill/>
          </a:ln>
        </p:spPr>
        <p:style>
          <a:lnRef idx="0">
            <a:scrgbClr r="0" g="0" b="0"/>
          </a:lnRef>
          <a:fillRef idx="0">
            <a:scrgbClr r="0" g="0" b="0"/>
          </a:fillRef>
          <a:effectRef idx="0">
            <a:scrgbClr r="0" g="0" b="0"/>
          </a:effectRef>
          <a:fontRef idx="minor"/>
        </p:style>
      </p:sp>
      <p:sp>
        <p:nvSpPr>
          <p:cNvPr id="466" name="CustomShape 3"/>
          <p:cNvSpPr/>
          <p:nvPr/>
        </p:nvSpPr>
        <p:spPr>
          <a:xfrm>
            <a:off x="9435240" y="10109880"/>
            <a:ext cx="1605240" cy="432360"/>
          </a:xfrm>
          <a:custGeom>
            <a:avLst/>
            <a:gdLst/>
            <a:ahLst/>
            <a:cxnLst/>
            <a:rect l="l" t="t" r="r" b="b"/>
            <a:pathLst>
              <a:path w="1605915" h="433070">
                <a:moveTo>
                  <a:pt x="1389067" y="0"/>
                </a:moveTo>
                <a:lnTo>
                  <a:pt x="216380" y="0"/>
                </a:lnTo>
                <a:lnTo>
                  <a:pt x="166766" y="5714"/>
                </a:lnTo>
                <a:lnTo>
                  <a:pt x="121221" y="21993"/>
                </a:lnTo>
                <a:lnTo>
                  <a:pt x="81045" y="47536"/>
                </a:lnTo>
                <a:lnTo>
                  <a:pt x="47536" y="81045"/>
                </a:lnTo>
                <a:lnTo>
                  <a:pt x="21993" y="121221"/>
                </a:lnTo>
                <a:lnTo>
                  <a:pt x="5714" y="166766"/>
                </a:lnTo>
                <a:lnTo>
                  <a:pt x="0" y="216380"/>
                </a:lnTo>
                <a:lnTo>
                  <a:pt x="5714" y="265998"/>
                </a:lnTo>
                <a:lnTo>
                  <a:pt x="21993" y="311546"/>
                </a:lnTo>
                <a:lnTo>
                  <a:pt x="47536" y="351724"/>
                </a:lnTo>
                <a:lnTo>
                  <a:pt x="81045" y="385235"/>
                </a:lnTo>
                <a:lnTo>
                  <a:pt x="121221" y="410778"/>
                </a:lnTo>
                <a:lnTo>
                  <a:pt x="166766" y="427057"/>
                </a:lnTo>
                <a:lnTo>
                  <a:pt x="216380" y="432772"/>
                </a:lnTo>
                <a:lnTo>
                  <a:pt x="1389067" y="432772"/>
                </a:lnTo>
                <a:lnTo>
                  <a:pt x="1438681" y="427057"/>
                </a:lnTo>
                <a:lnTo>
                  <a:pt x="1484226" y="410778"/>
                </a:lnTo>
                <a:lnTo>
                  <a:pt x="1524402" y="385235"/>
                </a:lnTo>
                <a:lnTo>
                  <a:pt x="1557912" y="351724"/>
                </a:lnTo>
                <a:lnTo>
                  <a:pt x="1583455" y="311546"/>
                </a:lnTo>
                <a:lnTo>
                  <a:pt x="1599733" y="265998"/>
                </a:lnTo>
                <a:lnTo>
                  <a:pt x="1605448" y="216380"/>
                </a:lnTo>
                <a:lnTo>
                  <a:pt x="1599733" y="166766"/>
                </a:lnTo>
                <a:lnTo>
                  <a:pt x="1583455" y="121221"/>
                </a:lnTo>
                <a:lnTo>
                  <a:pt x="1557912" y="81045"/>
                </a:lnTo>
                <a:lnTo>
                  <a:pt x="1524402" y="47536"/>
                </a:lnTo>
                <a:lnTo>
                  <a:pt x="1484226" y="21993"/>
                </a:lnTo>
                <a:lnTo>
                  <a:pt x="1438681" y="5714"/>
                </a:lnTo>
                <a:lnTo>
                  <a:pt x="1389067" y="0"/>
                </a:lnTo>
                <a:close/>
              </a:path>
            </a:pathLst>
          </a:custGeom>
          <a:solidFill>
            <a:srgbClr val="081622">
              <a:alpha val="58000"/>
            </a:srgbClr>
          </a:solidFill>
          <a:ln w="0">
            <a:noFill/>
          </a:ln>
        </p:spPr>
        <p:style>
          <a:lnRef idx="0">
            <a:scrgbClr r="0" g="0" b="0"/>
          </a:lnRef>
          <a:fillRef idx="0">
            <a:scrgbClr r="0" g="0" b="0"/>
          </a:fillRef>
          <a:effectRef idx="0">
            <a:scrgbClr r="0" g="0" b="0"/>
          </a:effectRef>
          <a:fontRef idx="minor"/>
        </p:style>
      </p:sp>
      <p:sp>
        <p:nvSpPr>
          <p:cNvPr id="467" name="CustomShape 4"/>
          <p:cNvSpPr/>
          <p:nvPr/>
        </p:nvSpPr>
        <p:spPr>
          <a:xfrm>
            <a:off x="9623520" y="10233360"/>
            <a:ext cx="185040" cy="185040"/>
          </a:xfrm>
          <a:prstGeom prst="rect">
            <a:avLst/>
          </a:prstGeom>
          <a:blipFill rotWithShape="0">
            <a:blip r:embed="rId4"/>
            <a:stretch/>
          </a:blipFill>
          <a:ln w="0">
            <a:noFill/>
          </a:ln>
        </p:spPr>
        <p:style>
          <a:lnRef idx="0">
            <a:scrgbClr r="0" g="0" b="0"/>
          </a:lnRef>
          <a:fillRef idx="0">
            <a:scrgbClr r="0" g="0" b="0"/>
          </a:fillRef>
          <a:effectRef idx="0">
            <a:scrgbClr r="0" g="0" b="0"/>
          </a:effectRef>
          <a:fontRef idx="minor"/>
        </p:style>
      </p:sp>
      <p:sp>
        <p:nvSpPr>
          <p:cNvPr id="468" name="CustomShape 5"/>
          <p:cNvSpPr/>
          <p:nvPr/>
        </p:nvSpPr>
        <p:spPr>
          <a:xfrm>
            <a:off x="9965160" y="10233360"/>
            <a:ext cx="185040" cy="185040"/>
          </a:xfrm>
          <a:prstGeom prst="rect">
            <a:avLst/>
          </a:prstGeom>
          <a:blipFill rotWithShape="0">
            <a:blip r:embed="rId5"/>
            <a:stretch/>
          </a:blipFill>
          <a:ln w="0">
            <a:noFill/>
          </a:ln>
        </p:spPr>
        <p:style>
          <a:lnRef idx="0">
            <a:scrgbClr r="0" g="0" b="0"/>
          </a:lnRef>
          <a:fillRef idx="0">
            <a:scrgbClr r="0" g="0" b="0"/>
          </a:fillRef>
          <a:effectRef idx="0">
            <a:scrgbClr r="0" g="0" b="0"/>
          </a:effectRef>
          <a:fontRef idx="minor"/>
        </p:style>
      </p:sp>
      <p:sp>
        <p:nvSpPr>
          <p:cNvPr id="469" name="CustomShape 6"/>
          <p:cNvSpPr/>
          <p:nvPr/>
        </p:nvSpPr>
        <p:spPr>
          <a:xfrm>
            <a:off x="10320120" y="10233360"/>
            <a:ext cx="185040" cy="185040"/>
          </a:xfrm>
          <a:prstGeom prst="rect">
            <a:avLst/>
          </a:prstGeom>
          <a:blipFill rotWithShape="0">
            <a:blip r:embed="rId4"/>
            <a:stretch/>
          </a:blipFill>
          <a:ln w="0">
            <a:noFill/>
          </a:ln>
        </p:spPr>
        <p:style>
          <a:lnRef idx="0">
            <a:scrgbClr r="0" g="0" b="0"/>
          </a:lnRef>
          <a:fillRef idx="0">
            <a:scrgbClr r="0" g="0" b="0"/>
          </a:fillRef>
          <a:effectRef idx="0">
            <a:scrgbClr r="0" g="0" b="0"/>
          </a:effectRef>
          <a:fontRef idx="minor"/>
        </p:style>
      </p:sp>
      <p:sp>
        <p:nvSpPr>
          <p:cNvPr id="470" name="CustomShape 7"/>
          <p:cNvSpPr/>
          <p:nvPr/>
        </p:nvSpPr>
        <p:spPr>
          <a:xfrm>
            <a:off x="10661760" y="10233360"/>
            <a:ext cx="185040" cy="185040"/>
          </a:xfrm>
          <a:prstGeom prst="rect">
            <a:avLst/>
          </a:prstGeom>
          <a:blipFill rotWithShape="0">
            <a:blip r:embed="rId6"/>
            <a:stretch/>
          </a:blipFill>
          <a:ln w="0">
            <a:noFill/>
          </a:ln>
        </p:spPr>
        <p:style>
          <a:lnRef idx="0">
            <a:scrgbClr r="0" g="0" b="0"/>
          </a:lnRef>
          <a:fillRef idx="0">
            <a:scrgbClr r="0" g="0" b="0"/>
          </a:fillRef>
          <a:effectRef idx="0">
            <a:scrgbClr r="0" g="0" b="0"/>
          </a:effectRef>
          <a:fontRef idx="minor"/>
        </p:style>
      </p:sp>
      <p:sp>
        <p:nvSpPr>
          <p:cNvPr id="471" name="CustomShape 8"/>
          <p:cNvSpPr/>
          <p:nvPr/>
        </p:nvSpPr>
        <p:spPr>
          <a:xfrm>
            <a:off x="17583480" y="341640"/>
            <a:ext cx="2219040" cy="593280"/>
          </a:xfrm>
          <a:prstGeom prst="rect">
            <a:avLst/>
          </a:prstGeom>
          <a:blipFill rotWithShape="0">
            <a:blip r:embed="rId7"/>
            <a:stretch/>
          </a:blipFill>
          <a:ln w="0">
            <a:noFill/>
          </a:ln>
        </p:spPr>
        <p:style>
          <a:lnRef idx="0">
            <a:scrgbClr r="0" g="0" b="0"/>
          </a:lnRef>
          <a:fillRef idx="0">
            <a:scrgbClr r="0" g="0" b="0"/>
          </a:fillRef>
          <a:effectRef idx="0">
            <a:scrgbClr r="0" g="0" b="0"/>
          </a:effectRef>
          <a:fontRef idx="minor"/>
        </p:style>
      </p:sp>
      <p:pic>
        <p:nvPicPr>
          <p:cNvPr id="472" name="Google Shape;344;p6"/>
          <p:cNvPicPr/>
          <p:nvPr/>
        </p:nvPicPr>
        <p:blipFill>
          <a:blip r:embed="rId8"/>
          <a:stretch/>
        </p:blipFill>
        <p:spPr>
          <a:xfrm>
            <a:off x="3450240" y="3699720"/>
            <a:ext cx="13028760" cy="3908160"/>
          </a:xfrm>
          <a:prstGeom prst="rect">
            <a:avLst/>
          </a:prstGeom>
          <a:ln w="0">
            <a:noFill/>
          </a:ln>
        </p:spPr>
      </p:pic>
      <p:sp>
        <p:nvSpPr>
          <p:cNvPr id="473" name="CustomShape 9"/>
          <p:cNvSpPr/>
          <p:nvPr/>
        </p:nvSpPr>
        <p:spPr>
          <a:xfrm>
            <a:off x="19955160" y="2385720"/>
            <a:ext cx="148680" cy="6563880"/>
          </a:xfrm>
          <a:custGeom>
            <a:avLst/>
            <a:gdLst/>
            <a:ahLst/>
            <a:cxnLst/>
            <a:rect l="l" t="t" r="r" b="b"/>
            <a:pathLst>
              <a:path w="149225" h="6564630">
                <a:moveTo>
                  <a:pt x="0" y="6564438"/>
                </a:moveTo>
                <a:lnTo>
                  <a:pt x="148759" y="6564438"/>
                </a:lnTo>
                <a:lnTo>
                  <a:pt x="148759" y="0"/>
                </a:lnTo>
                <a:lnTo>
                  <a:pt x="0" y="0"/>
                </a:lnTo>
                <a:lnTo>
                  <a:pt x="0" y="6564438"/>
                </a:lnTo>
                <a:close/>
              </a:path>
            </a:pathLst>
          </a:custGeom>
          <a:solidFill>
            <a:srgbClr val="01A6DB"/>
          </a:solidFill>
          <a:ln w="0">
            <a:noFill/>
          </a:ln>
        </p:spPr>
        <p:style>
          <a:lnRef idx="0">
            <a:scrgbClr r="0" g="0" b="0"/>
          </a:lnRef>
          <a:fillRef idx="0">
            <a:scrgbClr r="0" g="0" b="0"/>
          </a:fillRef>
          <a:effectRef idx="0">
            <a:scrgbClr r="0" g="0" b="0"/>
          </a:effectRef>
          <a:fontRef idx="minor"/>
        </p:style>
      </p:sp>
      <p:sp>
        <p:nvSpPr>
          <p:cNvPr id="474" name="CustomShape 10"/>
          <p:cNvSpPr/>
          <p:nvPr/>
        </p:nvSpPr>
        <p:spPr>
          <a:xfrm>
            <a:off x="0" y="2387520"/>
            <a:ext cx="145800" cy="6564600"/>
          </a:xfrm>
          <a:custGeom>
            <a:avLst/>
            <a:gdLst/>
            <a:ahLst/>
            <a:cxnLst/>
            <a:rect l="l" t="t" r="r" b="b"/>
            <a:pathLst>
              <a:path w="146685" h="6565265">
                <a:moveTo>
                  <a:pt x="0" y="6565245"/>
                </a:moveTo>
                <a:lnTo>
                  <a:pt x="146592" y="6565245"/>
                </a:lnTo>
                <a:lnTo>
                  <a:pt x="146592" y="0"/>
                </a:lnTo>
                <a:lnTo>
                  <a:pt x="0" y="0"/>
                </a:lnTo>
                <a:lnTo>
                  <a:pt x="0" y="6565245"/>
                </a:lnTo>
                <a:close/>
              </a:path>
            </a:pathLst>
          </a:custGeom>
          <a:solidFill>
            <a:srgbClr val="01A6DB"/>
          </a:solidFill>
          <a:ln w="0">
            <a:noFill/>
          </a:ln>
        </p:spPr>
        <p:style>
          <a:lnRef idx="0">
            <a:scrgbClr r="0" g="0" b="0"/>
          </a:lnRef>
          <a:fillRef idx="0">
            <a:scrgbClr r="0" g="0" b="0"/>
          </a:fillRef>
          <a:effectRef idx="0">
            <a:scrgbClr r="0" g="0" b="0"/>
          </a:effectRef>
          <a:fontRef idx="minor"/>
        </p:style>
      </p:sp>
      <p:sp>
        <p:nvSpPr>
          <p:cNvPr id="475" name="CustomShape 11"/>
          <p:cNvSpPr/>
          <p:nvPr/>
        </p:nvSpPr>
        <p:spPr>
          <a:xfrm>
            <a:off x="0" y="417960"/>
            <a:ext cx="321120" cy="651960"/>
          </a:xfrm>
          <a:custGeom>
            <a:avLst/>
            <a:gdLst/>
            <a:ahLst/>
            <a:cxnLst/>
            <a:rect l="l" t="t" r="r" b="b"/>
            <a:pathLst>
              <a:path w="321822" h="652723">
                <a:moveTo>
                  <a:pt x="0" y="0"/>
                </a:moveTo>
                <a:lnTo>
                  <a:pt x="321822" y="0"/>
                </a:lnTo>
                <a:lnTo>
                  <a:pt x="321822" y="652723"/>
                </a:lnTo>
                <a:lnTo>
                  <a:pt x="321821" y="652723"/>
                </a:lnTo>
                <a:lnTo>
                  <a:pt x="321821" y="2"/>
                </a:lnTo>
                <a:lnTo>
                  <a:pt x="0" y="2"/>
                </a:lnTo>
                <a:lnTo>
                  <a:pt x="0" y="0"/>
                </a:lnTo>
                <a:close/>
              </a:path>
            </a:pathLst>
          </a:custGeom>
          <a:solidFill>
            <a:srgbClr val="01A6DB"/>
          </a:solidFill>
          <a:ln w="0">
            <a:noFill/>
          </a:ln>
        </p:spPr>
        <p:style>
          <a:lnRef idx="0">
            <a:scrgbClr r="0" g="0" b="0"/>
          </a:lnRef>
          <a:fillRef idx="0">
            <a:scrgbClr r="0" g="0" b="0"/>
          </a:fillRef>
          <a:effectRef idx="0">
            <a:scrgbClr r="0" g="0" b="0"/>
          </a:effectRef>
          <a:fontRef idx="minor"/>
        </p:style>
      </p:sp>
      <p:sp>
        <p:nvSpPr>
          <p:cNvPr id="476" name="CustomShape 12"/>
          <p:cNvSpPr/>
          <p:nvPr/>
        </p:nvSpPr>
        <p:spPr>
          <a:xfrm>
            <a:off x="321840" y="417960"/>
            <a:ext cx="2032200" cy="651960"/>
          </a:xfrm>
          <a:custGeom>
            <a:avLst/>
            <a:gdLst/>
            <a:ahLst/>
            <a:cxnLst/>
            <a:rect l="l" t="t" r="r" b="b"/>
            <a:pathLst>
              <a:path w="2033003" h="652723">
                <a:moveTo>
                  <a:pt x="0" y="0"/>
                </a:moveTo>
                <a:lnTo>
                  <a:pt x="1706636" y="0"/>
                </a:lnTo>
                <a:lnTo>
                  <a:pt x="1754864" y="3538"/>
                </a:lnTo>
                <a:lnTo>
                  <a:pt x="1800895" y="13818"/>
                </a:lnTo>
                <a:lnTo>
                  <a:pt x="1844224" y="30333"/>
                </a:lnTo>
                <a:lnTo>
                  <a:pt x="1884346" y="52580"/>
                </a:lnTo>
                <a:lnTo>
                  <a:pt x="1920756" y="80052"/>
                </a:lnTo>
                <a:lnTo>
                  <a:pt x="1952950" y="112246"/>
                </a:lnTo>
                <a:lnTo>
                  <a:pt x="1980423" y="148657"/>
                </a:lnTo>
                <a:lnTo>
                  <a:pt x="2002670" y="188779"/>
                </a:lnTo>
                <a:lnTo>
                  <a:pt x="2019185" y="232108"/>
                </a:lnTo>
                <a:lnTo>
                  <a:pt x="2029465" y="278139"/>
                </a:lnTo>
                <a:lnTo>
                  <a:pt x="2033003" y="326367"/>
                </a:lnTo>
                <a:lnTo>
                  <a:pt x="2029465" y="374594"/>
                </a:lnTo>
                <a:lnTo>
                  <a:pt x="2019185" y="420624"/>
                </a:lnTo>
                <a:lnTo>
                  <a:pt x="2002670" y="463952"/>
                </a:lnTo>
                <a:lnTo>
                  <a:pt x="1980423" y="504073"/>
                </a:lnTo>
                <a:lnTo>
                  <a:pt x="1952950" y="540482"/>
                </a:lnTo>
                <a:lnTo>
                  <a:pt x="1920756" y="572675"/>
                </a:lnTo>
                <a:lnTo>
                  <a:pt x="1884346" y="600146"/>
                </a:lnTo>
                <a:lnTo>
                  <a:pt x="1844224" y="622391"/>
                </a:lnTo>
                <a:lnTo>
                  <a:pt x="1800895" y="638906"/>
                </a:lnTo>
                <a:lnTo>
                  <a:pt x="1754864" y="649185"/>
                </a:lnTo>
                <a:lnTo>
                  <a:pt x="1706636" y="652723"/>
                </a:lnTo>
                <a:lnTo>
                  <a:pt x="0" y="652723"/>
                </a:lnTo>
                <a:lnTo>
                  <a:pt x="0" y="0"/>
                </a:lnTo>
                <a:close/>
              </a:path>
            </a:pathLst>
          </a:custGeom>
          <a:solidFill>
            <a:srgbClr val="0BBDE8"/>
          </a:solidFill>
          <a:ln w="0">
            <a:noFill/>
          </a:ln>
        </p:spPr>
        <p:style>
          <a:lnRef idx="0">
            <a:scrgbClr r="0" g="0" b="0"/>
          </a:lnRef>
          <a:fillRef idx="0">
            <a:scrgbClr r="0" g="0" b="0"/>
          </a:fillRef>
          <a:effectRef idx="0">
            <a:scrgbClr r="0" g="0" b="0"/>
          </a:effectRef>
          <a:fontRef idx="minor"/>
        </p:style>
      </p:sp>
      <p:sp>
        <p:nvSpPr>
          <p:cNvPr id="477" name="CustomShape 13"/>
          <p:cNvSpPr/>
          <p:nvPr/>
        </p:nvSpPr>
        <p:spPr>
          <a:xfrm>
            <a:off x="589680" y="467640"/>
            <a:ext cx="3059280" cy="476640"/>
          </a:xfrm>
          <a:prstGeom prst="rect">
            <a:avLst/>
          </a:prstGeom>
          <a:noFill/>
          <a:ln w="0">
            <a:noFill/>
          </a:ln>
        </p:spPr>
        <p:style>
          <a:lnRef idx="0">
            <a:scrgbClr r="0" g="0" b="0"/>
          </a:lnRef>
          <a:fillRef idx="0">
            <a:scrgbClr r="0" g="0" b="0"/>
          </a:fillRef>
          <a:effectRef idx="0">
            <a:scrgbClr r="0" g="0" b="0"/>
          </a:effectRef>
          <a:fontRef idx="minor"/>
        </p:style>
        <p:txBody>
          <a:bodyPr lIns="0" tIns="14760" rIns="0" bIns="0">
            <a:noAutofit/>
          </a:bodyPr>
          <a:lstStyle/>
          <a:p>
            <a:pPr marL="12600">
              <a:lnSpc>
                <a:spcPct val="100000"/>
              </a:lnSpc>
              <a:tabLst>
                <a:tab pos="0" algn="l"/>
              </a:tabLst>
            </a:pPr>
            <a:r>
              <a:rPr lang="en-IN" sz="2950" b="0" strike="noStrike" spc="-1">
                <a:solidFill>
                  <a:srgbClr val="FFFFFF"/>
                </a:solidFill>
                <a:latin typeface="Arial"/>
                <a:ea typeface="Arial"/>
              </a:rPr>
              <a:t>Awards</a:t>
            </a:r>
            <a:endParaRPr lang="en-US" sz="2950" b="0" strike="noStrike" spc="-1">
              <a:latin typeface="Arial"/>
            </a:endParaRPr>
          </a:p>
        </p:txBody>
      </p:sp>
      <p:sp>
        <p:nvSpPr>
          <p:cNvPr id="478" name="CustomShape 14"/>
          <p:cNvSpPr/>
          <p:nvPr/>
        </p:nvSpPr>
        <p:spPr>
          <a:xfrm>
            <a:off x="0" y="416880"/>
            <a:ext cx="347400" cy="652680"/>
          </a:xfrm>
          <a:custGeom>
            <a:avLst/>
            <a:gdLst/>
            <a:ahLst/>
            <a:cxnLst/>
            <a:rect l="l" t="t" r="r" b="b"/>
            <a:pathLst>
              <a:path w="347980" h="653415">
                <a:moveTo>
                  <a:pt x="347916" y="653330"/>
                </a:moveTo>
                <a:lnTo>
                  <a:pt x="0" y="653330"/>
                </a:lnTo>
                <a:lnTo>
                  <a:pt x="0" y="0"/>
                </a:lnTo>
                <a:lnTo>
                  <a:pt x="347916" y="0"/>
                </a:lnTo>
                <a:lnTo>
                  <a:pt x="347916" y="653330"/>
                </a:lnTo>
                <a:close/>
              </a:path>
            </a:pathLst>
          </a:custGeom>
          <a:solidFill>
            <a:srgbClr val="01A6DB"/>
          </a:solidFill>
          <a:ln w="0">
            <a:noFill/>
          </a:ln>
        </p:spPr>
        <p:style>
          <a:lnRef idx="0">
            <a:scrgbClr r="0" g="0" b="0"/>
          </a:lnRef>
          <a:fillRef idx="0">
            <a:scrgbClr r="0" g="0" b="0"/>
          </a:fillRef>
          <a:effectRef idx="0">
            <a:scrgbClr r="0" g="0" b="0"/>
          </a:effectRef>
          <a:fontRef idx="minor"/>
        </p:style>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CustomShape 1"/>
          <p:cNvSpPr/>
          <p:nvPr/>
        </p:nvSpPr>
        <p:spPr>
          <a:xfrm>
            <a:off x="615960" y="481320"/>
            <a:ext cx="2646000" cy="477360"/>
          </a:xfrm>
          <a:prstGeom prst="rect">
            <a:avLst/>
          </a:prstGeom>
          <a:noFill/>
          <a:ln w="0">
            <a:noFill/>
          </a:ln>
        </p:spPr>
        <p:style>
          <a:lnRef idx="0">
            <a:scrgbClr r="0" g="0" b="0"/>
          </a:lnRef>
          <a:fillRef idx="0">
            <a:scrgbClr r="0" g="0" b="0"/>
          </a:fillRef>
          <a:effectRef idx="0">
            <a:scrgbClr r="0" g="0" b="0"/>
          </a:effectRef>
          <a:fontRef idx="minor"/>
        </p:style>
        <p:txBody>
          <a:bodyPr lIns="0" tIns="15120" rIns="0" bIns="0">
            <a:noAutofit/>
          </a:bodyPr>
          <a:lstStyle/>
          <a:p>
            <a:pPr marL="12600">
              <a:lnSpc>
                <a:spcPct val="100000"/>
              </a:lnSpc>
              <a:tabLst>
                <a:tab pos="0" algn="l"/>
              </a:tabLst>
            </a:pPr>
            <a:r>
              <a:rPr lang="en-IN" sz="2950" b="0" strike="noStrike" spc="-1">
                <a:solidFill>
                  <a:srgbClr val="FFFFFF"/>
                </a:solidFill>
                <a:latin typeface="Arial"/>
                <a:ea typeface="Arial"/>
              </a:rPr>
              <a:t>Our Categories</a:t>
            </a:r>
            <a:endParaRPr lang="en-US" sz="2950" b="0" strike="noStrike" spc="-1">
              <a:latin typeface="Arial"/>
            </a:endParaRPr>
          </a:p>
        </p:txBody>
      </p:sp>
      <p:sp>
        <p:nvSpPr>
          <p:cNvPr id="480" name="CustomShape 2"/>
          <p:cNvSpPr/>
          <p:nvPr/>
        </p:nvSpPr>
        <p:spPr>
          <a:xfrm>
            <a:off x="19955160" y="2186640"/>
            <a:ext cx="148680" cy="6563880"/>
          </a:xfrm>
          <a:custGeom>
            <a:avLst/>
            <a:gdLst/>
            <a:ahLst/>
            <a:cxnLst/>
            <a:rect l="l" t="t" r="r" b="b"/>
            <a:pathLst>
              <a:path w="149225" h="6564630">
                <a:moveTo>
                  <a:pt x="148770" y="6564438"/>
                </a:moveTo>
                <a:lnTo>
                  <a:pt x="0" y="6564438"/>
                </a:lnTo>
                <a:lnTo>
                  <a:pt x="0" y="0"/>
                </a:lnTo>
                <a:lnTo>
                  <a:pt x="148770" y="0"/>
                </a:lnTo>
                <a:lnTo>
                  <a:pt x="148770" y="6564438"/>
                </a:lnTo>
                <a:close/>
              </a:path>
            </a:pathLst>
          </a:custGeom>
          <a:solidFill>
            <a:srgbClr val="01A6DB"/>
          </a:solidFill>
          <a:ln w="0">
            <a:noFill/>
          </a:ln>
        </p:spPr>
        <p:style>
          <a:lnRef idx="0">
            <a:scrgbClr r="0" g="0" b="0"/>
          </a:lnRef>
          <a:fillRef idx="0">
            <a:scrgbClr r="0" g="0" b="0"/>
          </a:fillRef>
          <a:effectRef idx="0">
            <a:scrgbClr r="0" g="0" b="0"/>
          </a:effectRef>
          <a:fontRef idx="minor"/>
        </p:style>
      </p:sp>
      <p:sp>
        <p:nvSpPr>
          <p:cNvPr id="481" name="CustomShape 3"/>
          <p:cNvSpPr/>
          <p:nvPr/>
        </p:nvSpPr>
        <p:spPr>
          <a:xfrm>
            <a:off x="0" y="2188440"/>
            <a:ext cx="145800" cy="6564600"/>
          </a:xfrm>
          <a:custGeom>
            <a:avLst/>
            <a:gdLst/>
            <a:ahLst/>
            <a:cxnLst/>
            <a:rect l="l" t="t" r="r" b="b"/>
            <a:pathLst>
              <a:path w="146685" h="6565265">
                <a:moveTo>
                  <a:pt x="146592" y="6565245"/>
                </a:moveTo>
                <a:lnTo>
                  <a:pt x="0" y="6565245"/>
                </a:lnTo>
                <a:lnTo>
                  <a:pt x="0" y="0"/>
                </a:lnTo>
                <a:lnTo>
                  <a:pt x="146592" y="0"/>
                </a:lnTo>
                <a:lnTo>
                  <a:pt x="146592" y="6565245"/>
                </a:lnTo>
                <a:close/>
              </a:path>
            </a:pathLst>
          </a:custGeom>
          <a:solidFill>
            <a:srgbClr val="01A6DB"/>
          </a:solidFill>
          <a:ln w="0">
            <a:noFill/>
          </a:ln>
        </p:spPr>
        <p:style>
          <a:lnRef idx="0">
            <a:scrgbClr r="0" g="0" b="0"/>
          </a:lnRef>
          <a:fillRef idx="0">
            <a:scrgbClr r="0" g="0" b="0"/>
          </a:fillRef>
          <a:effectRef idx="0">
            <a:scrgbClr r="0" g="0" b="0"/>
          </a:effectRef>
          <a:fontRef idx="minor"/>
        </p:style>
      </p:sp>
      <p:sp>
        <p:nvSpPr>
          <p:cNvPr id="482" name="CustomShape 4"/>
          <p:cNvSpPr/>
          <p:nvPr/>
        </p:nvSpPr>
        <p:spPr>
          <a:xfrm>
            <a:off x="17583480" y="341640"/>
            <a:ext cx="2219040" cy="593280"/>
          </a:xfrm>
          <a:prstGeom prst="rect">
            <a:avLst/>
          </a:prstGeom>
          <a:blipFill rotWithShape="0">
            <a:blip r:embed="rId3"/>
            <a:stretch/>
          </a:blipFill>
          <a:ln w="0">
            <a:noFill/>
          </a:ln>
        </p:spPr>
        <p:style>
          <a:lnRef idx="0">
            <a:scrgbClr r="0" g="0" b="0"/>
          </a:lnRef>
          <a:fillRef idx="0">
            <a:scrgbClr r="0" g="0" b="0"/>
          </a:fillRef>
          <a:effectRef idx="0">
            <a:scrgbClr r="0" g="0" b="0"/>
          </a:effectRef>
          <a:fontRef idx="minor"/>
        </p:style>
      </p:sp>
      <p:pic>
        <p:nvPicPr>
          <p:cNvPr id="483" name="Google Shape;359;p7" descr="A screen shot of a social media post&#10;&#10;Description automatically generated"/>
          <p:cNvPicPr/>
          <p:nvPr/>
        </p:nvPicPr>
        <p:blipFill>
          <a:blip r:embed="rId4"/>
          <a:stretch/>
        </p:blipFill>
        <p:spPr>
          <a:xfrm>
            <a:off x="597960" y="423360"/>
            <a:ext cx="18889560" cy="1062504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CustomShape 1"/>
          <p:cNvSpPr/>
          <p:nvPr/>
        </p:nvSpPr>
        <p:spPr>
          <a:xfrm>
            <a:off x="0" y="0"/>
            <a:ext cx="20103480" cy="11307960"/>
          </a:xfrm>
          <a:prstGeom prst="rect">
            <a:avLst/>
          </a:prstGeom>
          <a:blipFill rotWithShape="0">
            <a:blip r:embed="rId3"/>
            <a:stretch/>
          </a:blipFill>
          <a:ln w="0">
            <a:noFill/>
          </a:ln>
        </p:spPr>
        <p:style>
          <a:lnRef idx="0">
            <a:scrgbClr r="0" g="0" b="0"/>
          </a:lnRef>
          <a:fillRef idx="0">
            <a:scrgbClr r="0" g="0" b="0"/>
          </a:fillRef>
          <a:effectRef idx="0">
            <a:scrgbClr r="0" g="0" b="0"/>
          </a:effectRef>
          <a:fontRef idx="minor"/>
        </p:style>
      </p:sp>
      <p:sp>
        <p:nvSpPr>
          <p:cNvPr id="485" name="CustomShape 2"/>
          <p:cNvSpPr/>
          <p:nvPr/>
        </p:nvSpPr>
        <p:spPr>
          <a:xfrm>
            <a:off x="0" y="0"/>
            <a:ext cx="20103480" cy="11307960"/>
          </a:xfrm>
          <a:custGeom>
            <a:avLst/>
            <a:gdLst/>
            <a:ahLst/>
            <a:cxnLst/>
            <a:rect l="l" t="t" r="r" b="b"/>
            <a:pathLst>
              <a:path w="20104100" h="11308715">
                <a:moveTo>
                  <a:pt x="20104099" y="11308556"/>
                </a:moveTo>
                <a:lnTo>
                  <a:pt x="0" y="11308556"/>
                </a:lnTo>
                <a:lnTo>
                  <a:pt x="0" y="0"/>
                </a:lnTo>
                <a:lnTo>
                  <a:pt x="20104099" y="0"/>
                </a:lnTo>
                <a:lnTo>
                  <a:pt x="20104099" y="11308556"/>
                </a:lnTo>
                <a:close/>
              </a:path>
            </a:pathLst>
          </a:custGeom>
          <a:solidFill>
            <a:srgbClr val="2C2C2C">
              <a:alpha val="89000"/>
            </a:srgbClr>
          </a:solidFill>
          <a:ln w="0">
            <a:noFill/>
          </a:ln>
        </p:spPr>
        <p:style>
          <a:lnRef idx="0">
            <a:scrgbClr r="0" g="0" b="0"/>
          </a:lnRef>
          <a:fillRef idx="0">
            <a:scrgbClr r="0" g="0" b="0"/>
          </a:fillRef>
          <a:effectRef idx="0">
            <a:scrgbClr r="0" g="0" b="0"/>
          </a:effectRef>
          <a:fontRef idx="minor"/>
        </p:style>
      </p:sp>
      <p:sp>
        <p:nvSpPr>
          <p:cNvPr id="486" name="CustomShape 3"/>
          <p:cNvSpPr/>
          <p:nvPr/>
        </p:nvSpPr>
        <p:spPr>
          <a:xfrm>
            <a:off x="19955160" y="2385720"/>
            <a:ext cx="148680" cy="6563880"/>
          </a:xfrm>
          <a:custGeom>
            <a:avLst/>
            <a:gdLst/>
            <a:ahLst/>
            <a:cxnLst/>
            <a:rect l="l" t="t" r="r" b="b"/>
            <a:pathLst>
              <a:path w="149225" h="6564630">
                <a:moveTo>
                  <a:pt x="0" y="6564438"/>
                </a:moveTo>
                <a:lnTo>
                  <a:pt x="148759" y="6564438"/>
                </a:lnTo>
                <a:lnTo>
                  <a:pt x="148759" y="0"/>
                </a:lnTo>
                <a:lnTo>
                  <a:pt x="0" y="0"/>
                </a:lnTo>
                <a:lnTo>
                  <a:pt x="0" y="6564438"/>
                </a:lnTo>
                <a:close/>
              </a:path>
            </a:pathLst>
          </a:custGeom>
          <a:solidFill>
            <a:srgbClr val="01A6DB"/>
          </a:solidFill>
          <a:ln w="0">
            <a:noFill/>
          </a:ln>
        </p:spPr>
        <p:style>
          <a:lnRef idx="0">
            <a:scrgbClr r="0" g="0" b="0"/>
          </a:lnRef>
          <a:fillRef idx="0">
            <a:scrgbClr r="0" g="0" b="0"/>
          </a:fillRef>
          <a:effectRef idx="0">
            <a:scrgbClr r="0" g="0" b="0"/>
          </a:effectRef>
          <a:fontRef idx="minor"/>
        </p:style>
      </p:sp>
      <p:sp>
        <p:nvSpPr>
          <p:cNvPr id="487" name="CustomShape 4"/>
          <p:cNvSpPr/>
          <p:nvPr/>
        </p:nvSpPr>
        <p:spPr>
          <a:xfrm>
            <a:off x="0" y="2387520"/>
            <a:ext cx="145800" cy="6564600"/>
          </a:xfrm>
          <a:custGeom>
            <a:avLst/>
            <a:gdLst/>
            <a:ahLst/>
            <a:cxnLst/>
            <a:rect l="l" t="t" r="r" b="b"/>
            <a:pathLst>
              <a:path w="146685" h="6565265">
                <a:moveTo>
                  <a:pt x="0" y="6565245"/>
                </a:moveTo>
                <a:lnTo>
                  <a:pt x="146592" y="6565245"/>
                </a:lnTo>
                <a:lnTo>
                  <a:pt x="146592" y="0"/>
                </a:lnTo>
                <a:lnTo>
                  <a:pt x="0" y="0"/>
                </a:lnTo>
                <a:lnTo>
                  <a:pt x="0" y="6565245"/>
                </a:lnTo>
                <a:close/>
              </a:path>
            </a:pathLst>
          </a:custGeom>
          <a:solidFill>
            <a:srgbClr val="01A6DB"/>
          </a:solidFill>
          <a:ln w="0">
            <a:noFill/>
          </a:ln>
        </p:spPr>
        <p:style>
          <a:lnRef idx="0">
            <a:scrgbClr r="0" g="0" b="0"/>
          </a:lnRef>
          <a:fillRef idx="0">
            <a:scrgbClr r="0" g="0" b="0"/>
          </a:fillRef>
          <a:effectRef idx="0">
            <a:scrgbClr r="0" g="0" b="0"/>
          </a:effectRef>
          <a:fontRef idx="minor"/>
        </p:style>
      </p:sp>
      <p:sp>
        <p:nvSpPr>
          <p:cNvPr id="488" name="CustomShape 5"/>
          <p:cNvSpPr/>
          <p:nvPr/>
        </p:nvSpPr>
        <p:spPr>
          <a:xfrm>
            <a:off x="7200" y="417960"/>
            <a:ext cx="3961080" cy="651960"/>
          </a:xfrm>
          <a:custGeom>
            <a:avLst/>
            <a:gdLst/>
            <a:ahLst/>
            <a:cxnLst/>
            <a:rect l="l" t="t" r="r" b="b"/>
            <a:pathLst>
              <a:path w="3961765" h="652780">
                <a:moveTo>
                  <a:pt x="3635009" y="0"/>
                </a:moveTo>
                <a:lnTo>
                  <a:pt x="326367" y="0"/>
                </a:lnTo>
                <a:lnTo>
                  <a:pt x="278139" y="3538"/>
                </a:lnTo>
                <a:lnTo>
                  <a:pt x="232108" y="13818"/>
                </a:lnTo>
                <a:lnTo>
                  <a:pt x="188779" y="30333"/>
                </a:lnTo>
                <a:lnTo>
                  <a:pt x="148657" y="52580"/>
                </a:lnTo>
                <a:lnTo>
                  <a:pt x="112246" y="80052"/>
                </a:lnTo>
                <a:lnTo>
                  <a:pt x="80052" y="112246"/>
                </a:lnTo>
                <a:lnTo>
                  <a:pt x="52580" y="148657"/>
                </a:lnTo>
                <a:lnTo>
                  <a:pt x="30333" y="188779"/>
                </a:lnTo>
                <a:lnTo>
                  <a:pt x="13818" y="232108"/>
                </a:lnTo>
                <a:lnTo>
                  <a:pt x="3538" y="278139"/>
                </a:lnTo>
                <a:lnTo>
                  <a:pt x="0" y="326367"/>
                </a:lnTo>
                <a:lnTo>
                  <a:pt x="3538" y="374594"/>
                </a:lnTo>
                <a:lnTo>
                  <a:pt x="13818" y="420624"/>
                </a:lnTo>
                <a:lnTo>
                  <a:pt x="30333" y="463952"/>
                </a:lnTo>
                <a:lnTo>
                  <a:pt x="52580" y="504073"/>
                </a:lnTo>
                <a:lnTo>
                  <a:pt x="80052" y="540482"/>
                </a:lnTo>
                <a:lnTo>
                  <a:pt x="112246" y="572675"/>
                </a:lnTo>
                <a:lnTo>
                  <a:pt x="148657" y="600146"/>
                </a:lnTo>
                <a:lnTo>
                  <a:pt x="188779" y="622391"/>
                </a:lnTo>
                <a:lnTo>
                  <a:pt x="232108" y="638906"/>
                </a:lnTo>
                <a:lnTo>
                  <a:pt x="278139" y="649185"/>
                </a:lnTo>
                <a:lnTo>
                  <a:pt x="326367" y="652723"/>
                </a:lnTo>
                <a:lnTo>
                  <a:pt x="3635009" y="652723"/>
                </a:lnTo>
                <a:lnTo>
                  <a:pt x="3683237" y="649185"/>
                </a:lnTo>
                <a:lnTo>
                  <a:pt x="3729268" y="638906"/>
                </a:lnTo>
                <a:lnTo>
                  <a:pt x="3772597" y="622391"/>
                </a:lnTo>
                <a:lnTo>
                  <a:pt x="3812719" y="600146"/>
                </a:lnTo>
                <a:lnTo>
                  <a:pt x="3849129" y="572675"/>
                </a:lnTo>
                <a:lnTo>
                  <a:pt x="3881323" y="540482"/>
                </a:lnTo>
                <a:lnTo>
                  <a:pt x="3908796" y="504073"/>
                </a:lnTo>
                <a:lnTo>
                  <a:pt x="3931043" y="463952"/>
                </a:lnTo>
                <a:lnTo>
                  <a:pt x="3947558" y="420624"/>
                </a:lnTo>
                <a:lnTo>
                  <a:pt x="3957838" y="374594"/>
                </a:lnTo>
                <a:lnTo>
                  <a:pt x="3961376" y="326367"/>
                </a:lnTo>
                <a:lnTo>
                  <a:pt x="3957838" y="278139"/>
                </a:lnTo>
                <a:lnTo>
                  <a:pt x="3947558" y="232108"/>
                </a:lnTo>
                <a:lnTo>
                  <a:pt x="3931043" y="188779"/>
                </a:lnTo>
                <a:lnTo>
                  <a:pt x="3908796" y="148657"/>
                </a:lnTo>
                <a:lnTo>
                  <a:pt x="3881323" y="112246"/>
                </a:lnTo>
                <a:lnTo>
                  <a:pt x="3849129" y="80052"/>
                </a:lnTo>
                <a:lnTo>
                  <a:pt x="3812719" y="52580"/>
                </a:lnTo>
                <a:lnTo>
                  <a:pt x="3772597" y="30333"/>
                </a:lnTo>
                <a:lnTo>
                  <a:pt x="3729268" y="13818"/>
                </a:lnTo>
                <a:lnTo>
                  <a:pt x="3683237" y="3538"/>
                </a:lnTo>
                <a:lnTo>
                  <a:pt x="3635009" y="0"/>
                </a:lnTo>
                <a:close/>
              </a:path>
            </a:pathLst>
          </a:custGeom>
          <a:solidFill>
            <a:srgbClr val="0BBDE8"/>
          </a:solidFill>
          <a:ln w="0">
            <a:noFill/>
          </a:ln>
        </p:spPr>
        <p:style>
          <a:lnRef idx="0">
            <a:scrgbClr r="0" g="0" b="0"/>
          </a:lnRef>
          <a:fillRef idx="0">
            <a:scrgbClr r="0" g="0" b="0"/>
          </a:fillRef>
          <a:effectRef idx="0">
            <a:scrgbClr r="0" g="0" b="0"/>
          </a:effectRef>
          <a:fontRef idx="minor"/>
        </p:style>
      </p:sp>
      <p:sp>
        <p:nvSpPr>
          <p:cNvPr id="489" name="CustomShape 6"/>
          <p:cNvSpPr/>
          <p:nvPr/>
        </p:nvSpPr>
        <p:spPr>
          <a:xfrm>
            <a:off x="0" y="417960"/>
            <a:ext cx="321120" cy="651960"/>
          </a:xfrm>
          <a:custGeom>
            <a:avLst/>
            <a:gdLst/>
            <a:ahLst/>
            <a:cxnLst/>
            <a:rect l="l" t="t" r="r" b="b"/>
            <a:pathLst>
              <a:path w="321945" h="652780">
                <a:moveTo>
                  <a:pt x="321822" y="652723"/>
                </a:moveTo>
                <a:lnTo>
                  <a:pt x="0" y="652723"/>
                </a:lnTo>
                <a:lnTo>
                  <a:pt x="0" y="0"/>
                </a:lnTo>
                <a:lnTo>
                  <a:pt x="321822" y="0"/>
                </a:lnTo>
                <a:lnTo>
                  <a:pt x="321822" y="652723"/>
                </a:lnTo>
                <a:close/>
              </a:path>
            </a:pathLst>
          </a:custGeom>
          <a:solidFill>
            <a:srgbClr val="01A6DB"/>
          </a:solidFill>
          <a:ln w="0">
            <a:noFill/>
          </a:ln>
        </p:spPr>
        <p:style>
          <a:lnRef idx="0">
            <a:scrgbClr r="0" g="0" b="0"/>
          </a:lnRef>
          <a:fillRef idx="0">
            <a:scrgbClr r="0" g="0" b="0"/>
          </a:fillRef>
          <a:effectRef idx="0">
            <a:scrgbClr r="0" g="0" b="0"/>
          </a:effectRef>
          <a:fontRef idx="minor"/>
        </p:style>
      </p:sp>
      <p:sp>
        <p:nvSpPr>
          <p:cNvPr id="490" name="CustomShape 7"/>
          <p:cNvSpPr/>
          <p:nvPr/>
        </p:nvSpPr>
        <p:spPr>
          <a:xfrm>
            <a:off x="589680" y="503640"/>
            <a:ext cx="3059280" cy="468000"/>
          </a:xfrm>
          <a:prstGeom prst="rect">
            <a:avLst/>
          </a:prstGeom>
          <a:noFill/>
          <a:ln w="0">
            <a:noFill/>
          </a:ln>
        </p:spPr>
        <p:style>
          <a:lnRef idx="0">
            <a:scrgbClr r="0" g="0" b="0"/>
          </a:lnRef>
          <a:fillRef idx="0">
            <a:scrgbClr r="0" g="0" b="0"/>
          </a:fillRef>
          <a:effectRef idx="0">
            <a:scrgbClr r="0" g="0" b="0"/>
          </a:effectRef>
          <a:fontRef idx="minor"/>
        </p:style>
        <p:txBody>
          <a:bodyPr lIns="0" tIns="14760" rIns="0" bIns="0">
            <a:noAutofit/>
          </a:bodyPr>
          <a:lstStyle/>
          <a:p>
            <a:pPr marL="12600">
              <a:lnSpc>
                <a:spcPct val="100000"/>
              </a:lnSpc>
              <a:tabLst>
                <a:tab pos="0" algn="l"/>
              </a:tabLst>
            </a:pPr>
            <a:r>
              <a:rPr lang="en-IN" sz="2950" b="0" strike="noStrike" spc="-1">
                <a:solidFill>
                  <a:srgbClr val="FFFFFF"/>
                </a:solidFill>
                <a:latin typeface="Arial"/>
                <a:ea typeface="Arial"/>
              </a:rPr>
              <a:t>Your Journey</a:t>
            </a:r>
            <a:endParaRPr lang="en-US" sz="2950" b="0" strike="noStrike" spc="-1">
              <a:latin typeface="Arial"/>
            </a:endParaRPr>
          </a:p>
        </p:txBody>
      </p:sp>
      <p:sp>
        <p:nvSpPr>
          <p:cNvPr id="491" name="CustomShape 8"/>
          <p:cNvSpPr/>
          <p:nvPr/>
        </p:nvSpPr>
        <p:spPr>
          <a:xfrm>
            <a:off x="14429160" y="2727360"/>
            <a:ext cx="1730160" cy="1730160"/>
          </a:xfrm>
          <a:custGeom>
            <a:avLst/>
            <a:gdLst/>
            <a:ahLst/>
            <a:cxnLst/>
            <a:rect l="l" t="t" r="r" b="b"/>
            <a:pathLst>
              <a:path w="1731009" h="1731010">
                <a:moveTo>
                  <a:pt x="1730963" y="865481"/>
                </a:moveTo>
                <a:lnTo>
                  <a:pt x="1729682" y="912967"/>
                </a:lnTo>
                <a:lnTo>
                  <a:pt x="1725884" y="959783"/>
                </a:lnTo>
                <a:lnTo>
                  <a:pt x="1719635" y="1005865"/>
                </a:lnTo>
                <a:lnTo>
                  <a:pt x="1711001" y="1051145"/>
                </a:lnTo>
                <a:lnTo>
                  <a:pt x="1700047" y="1095557"/>
                </a:lnTo>
                <a:lnTo>
                  <a:pt x="1686840" y="1139036"/>
                </a:lnTo>
                <a:lnTo>
                  <a:pt x="1671446" y="1181516"/>
                </a:lnTo>
                <a:lnTo>
                  <a:pt x="1653931" y="1222931"/>
                </a:lnTo>
                <a:lnTo>
                  <a:pt x="1634360" y="1263214"/>
                </a:lnTo>
                <a:lnTo>
                  <a:pt x="1612800" y="1302300"/>
                </a:lnTo>
                <a:lnTo>
                  <a:pt x="1589317" y="1340123"/>
                </a:lnTo>
                <a:lnTo>
                  <a:pt x="1563977" y="1376617"/>
                </a:lnTo>
                <a:lnTo>
                  <a:pt x="1536845" y="1411715"/>
                </a:lnTo>
                <a:lnTo>
                  <a:pt x="1507988" y="1445351"/>
                </a:lnTo>
                <a:lnTo>
                  <a:pt x="1477472" y="1477461"/>
                </a:lnTo>
                <a:lnTo>
                  <a:pt x="1445362" y="1507977"/>
                </a:lnTo>
                <a:lnTo>
                  <a:pt x="1411725" y="1536834"/>
                </a:lnTo>
                <a:lnTo>
                  <a:pt x="1376627" y="1563966"/>
                </a:lnTo>
                <a:lnTo>
                  <a:pt x="1340134" y="1589306"/>
                </a:lnTo>
                <a:lnTo>
                  <a:pt x="1302311" y="1612790"/>
                </a:lnTo>
                <a:lnTo>
                  <a:pt x="1263225" y="1634350"/>
                </a:lnTo>
                <a:lnTo>
                  <a:pt x="1222941" y="1653920"/>
                </a:lnTo>
                <a:lnTo>
                  <a:pt x="1181527" y="1671436"/>
                </a:lnTo>
                <a:lnTo>
                  <a:pt x="1139047" y="1686830"/>
                </a:lnTo>
                <a:lnTo>
                  <a:pt x="1095568" y="1700036"/>
                </a:lnTo>
                <a:lnTo>
                  <a:pt x="1051155" y="1710990"/>
                </a:lnTo>
                <a:lnTo>
                  <a:pt x="1005875" y="1719624"/>
                </a:lnTo>
                <a:lnTo>
                  <a:pt x="959794" y="1725874"/>
                </a:lnTo>
                <a:lnTo>
                  <a:pt x="912977" y="1729671"/>
                </a:lnTo>
                <a:lnTo>
                  <a:pt x="865491" y="1730952"/>
                </a:lnTo>
                <a:lnTo>
                  <a:pt x="818005" y="1729671"/>
                </a:lnTo>
                <a:lnTo>
                  <a:pt x="771187" y="1725874"/>
                </a:lnTo>
                <a:lnTo>
                  <a:pt x="725105" y="1719624"/>
                </a:lnTo>
                <a:lnTo>
                  <a:pt x="679824" y="1710990"/>
                </a:lnTo>
                <a:lnTo>
                  <a:pt x="635410" y="1700036"/>
                </a:lnTo>
                <a:lnTo>
                  <a:pt x="591930" y="1686830"/>
                </a:lnTo>
                <a:lnTo>
                  <a:pt x="549449" y="1671436"/>
                </a:lnTo>
                <a:lnTo>
                  <a:pt x="508033" y="1653920"/>
                </a:lnTo>
                <a:lnTo>
                  <a:pt x="467749" y="1634350"/>
                </a:lnTo>
                <a:lnTo>
                  <a:pt x="428662" y="1612790"/>
                </a:lnTo>
                <a:lnTo>
                  <a:pt x="390838" y="1589306"/>
                </a:lnTo>
                <a:lnTo>
                  <a:pt x="354344" y="1563966"/>
                </a:lnTo>
                <a:lnTo>
                  <a:pt x="319245" y="1536834"/>
                </a:lnTo>
                <a:lnTo>
                  <a:pt x="285607" y="1507977"/>
                </a:lnTo>
                <a:lnTo>
                  <a:pt x="253497" y="1477461"/>
                </a:lnTo>
                <a:lnTo>
                  <a:pt x="222980" y="1445351"/>
                </a:lnTo>
                <a:lnTo>
                  <a:pt x="194122" y="1411715"/>
                </a:lnTo>
                <a:lnTo>
                  <a:pt x="166990" y="1376617"/>
                </a:lnTo>
                <a:lnTo>
                  <a:pt x="141649" y="1340123"/>
                </a:lnTo>
                <a:lnTo>
                  <a:pt x="118165" y="1302300"/>
                </a:lnTo>
                <a:lnTo>
                  <a:pt x="96605" y="1263214"/>
                </a:lnTo>
                <a:lnTo>
                  <a:pt x="77033" y="1222931"/>
                </a:lnTo>
                <a:lnTo>
                  <a:pt x="59518" y="1181516"/>
                </a:lnTo>
                <a:lnTo>
                  <a:pt x="44123" y="1139036"/>
                </a:lnTo>
                <a:lnTo>
                  <a:pt x="30916" y="1095557"/>
                </a:lnTo>
                <a:lnTo>
                  <a:pt x="19962" y="1051145"/>
                </a:lnTo>
                <a:lnTo>
                  <a:pt x="11327" y="1005865"/>
                </a:lnTo>
                <a:lnTo>
                  <a:pt x="5078" y="959783"/>
                </a:lnTo>
                <a:lnTo>
                  <a:pt x="1280" y="912967"/>
                </a:lnTo>
                <a:lnTo>
                  <a:pt x="0" y="865481"/>
                </a:lnTo>
                <a:lnTo>
                  <a:pt x="1280" y="817995"/>
                </a:lnTo>
                <a:lnTo>
                  <a:pt x="5078" y="771178"/>
                </a:lnTo>
                <a:lnTo>
                  <a:pt x="11327" y="725097"/>
                </a:lnTo>
                <a:lnTo>
                  <a:pt x="19962" y="679817"/>
                </a:lnTo>
                <a:lnTo>
                  <a:pt x="30916" y="635404"/>
                </a:lnTo>
                <a:lnTo>
                  <a:pt x="44123" y="591925"/>
                </a:lnTo>
                <a:lnTo>
                  <a:pt x="59518" y="549444"/>
                </a:lnTo>
                <a:lnTo>
                  <a:pt x="77033" y="508029"/>
                </a:lnTo>
                <a:lnTo>
                  <a:pt x="96605" y="467745"/>
                </a:lnTo>
                <a:lnTo>
                  <a:pt x="118165" y="428659"/>
                </a:lnTo>
                <a:lnTo>
                  <a:pt x="141649" y="390836"/>
                </a:lnTo>
                <a:lnTo>
                  <a:pt x="166990" y="354342"/>
                </a:lnTo>
                <a:lnTo>
                  <a:pt x="194122" y="319243"/>
                </a:lnTo>
                <a:lnTo>
                  <a:pt x="222980" y="285606"/>
                </a:lnTo>
                <a:lnTo>
                  <a:pt x="253497" y="253496"/>
                </a:lnTo>
                <a:lnTo>
                  <a:pt x="285607" y="222979"/>
                </a:lnTo>
                <a:lnTo>
                  <a:pt x="319245" y="194121"/>
                </a:lnTo>
                <a:lnTo>
                  <a:pt x="354344" y="166989"/>
                </a:lnTo>
                <a:lnTo>
                  <a:pt x="390838" y="141648"/>
                </a:lnTo>
                <a:lnTo>
                  <a:pt x="428662" y="118165"/>
                </a:lnTo>
                <a:lnTo>
                  <a:pt x="467749" y="96604"/>
                </a:lnTo>
                <a:lnTo>
                  <a:pt x="508033" y="77033"/>
                </a:lnTo>
                <a:lnTo>
                  <a:pt x="549449" y="59517"/>
                </a:lnTo>
                <a:lnTo>
                  <a:pt x="591930" y="44123"/>
                </a:lnTo>
                <a:lnTo>
                  <a:pt x="635410" y="30916"/>
                </a:lnTo>
                <a:lnTo>
                  <a:pt x="679824" y="19962"/>
                </a:lnTo>
                <a:lnTo>
                  <a:pt x="725105" y="11327"/>
                </a:lnTo>
                <a:lnTo>
                  <a:pt x="771187" y="5078"/>
                </a:lnTo>
                <a:lnTo>
                  <a:pt x="818005" y="1280"/>
                </a:lnTo>
                <a:lnTo>
                  <a:pt x="865491" y="0"/>
                </a:lnTo>
                <a:lnTo>
                  <a:pt x="912977" y="1280"/>
                </a:lnTo>
                <a:lnTo>
                  <a:pt x="959794" y="5078"/>
                </a:lnTo>
                <a:lnTo>
                  <a:pt x="1005875" y="11327"/>
                </a:lnTo>
                <a:lnTo>
                  <a:pt x="1051155" y="19962"/>
                </a:lnTo>
                <a:lnTo>
                  <a:pt x="1095568" y="30916"/>
                </a:lnTo>
                <a:lnTo>
                  <a:pt x="1139047" y="44123"/>
                </a:lnTo>
                <a:lnTo>
                  <a:pt x="1181527" y="59517"/>
                </a:lnTo>
                <a:lnTo>
                  <a:pt x="1222941" y="77033"/>
                </a:lnTo>
                <a:lnTo>
                  <a:pt x="1263225" y="96604"/>
                </a:lnTo>
                <a:lnTo>
                  <a:pt x="1302311" y="118165"/>
                </a:lnTo>
                <a:lnTo>
                  <a:pt x="1340134" y="141648"/>
                </a:lnTo>
                <a:lnTo>
                  <a:pt x="1376627" y="166989"/>
                </a:lnTo>
                <a:lnTo>
                  <a:pt x="1411725" y="194121"/>
                </a:lnTo>
                <a:lnTo>
                  <a:pt x="1445362" y="222979"/>
                </a:lnTo>
                <a:lnTo>
                  <a:pt x="1477472" y="253496"/>
                </a:lnTo>
                <a:lnTo>
                  <a:pt x="1507988" y="285606"/>
                </a:lnTo>
                <a:lnTo>
                  <a:pt x="1536845" y="319243"/>
                </a:lnTo>
                <a:lnTo>
                  <a:pt x="1563977" y="354342"/>
                </a:lnTo>
                <a:lnTo>
                  <a:pt x="1589317" y="390836"/>
                </a:lnTo>
                <a:lnTo>
                  <a:pt x="1612800" y="428659"/>
                </a:lnTo>
                <a:lnTo>
                  <a:pt x="1634360" y="467745"/>
                </a:lnTo>
                <a:lnTo>
                  <a:pt x="1653931" y="508029"/>
                </a:lnTo>
                <a:lnTo>
                  <a:pt x="1671446" y="549444"/>
                </a:lnTo>
                <a:lnTo>
                  <a:pt x="1686840" y="591925"/>
                </a:lnTo>
                <a:lnTo>
                  <a:pt x="1700047" y="635404"/>
                </a:lnTo>
                <a:lnTo>
                  <a:pt x="1711001" y="679817"/>
                </a:lnTo>
                <a:lnTo>
                  <a:pt x="1719635" y="725097"/>
                </a:lnTo>
                <a:lnTo>
                  <a:pt x="1725884" y="771178"/>
                </a:lnTo>
                <a:lnTo>
                  <a:pt x="1729682" y="817995"/>
                </a:lnTo>
                <a:lnTo>
                  <a:pt x="1730963" y="865481"/>
                </a:lnTo>
                <a:close/>
              </a:path>
            </a:pathLst>
          </a:custGeom>
          <a:noFill/>
          <a:ln w="20925">
            <a:solidFill>
              <a:srgbClr val="F5A93E"/>
            </a:solidFill>
            <a:round/>
          </a:ln>
        </p:spPr>
        <p:style>
          <a:lnRef idx="0">
            <a:scrgbClr r="0" g="0" b="0"/>
          </a:lnRef>
          <a:fillRef idx="0">
            <a:scrgbClr r="0" g="0" b="0"/>
          </a:fillRef>
          <a:effectRef idx="0">
            <a:scrgbClr r="0" g="0" b="0"/>
          </a:effectRef>
          <a:fontRef idx="minor"/>
        </p:style>
      </p:sp>
      <p:sp>
        <p:nvSpPr>
          <p:cNvPr id="492" name="CustomShape 9"/>
          <p:cNvSpPr/>
          <p:nvPr/>
        </p:nvSpPr>
        <p:spPr>
          <a:xfrm>
            <a:off x="13622760" y="3261600"/>
            <a:ext cx="360" cy="4123440"/>
          </a:xfrm>
          <a:custGeom>
            <a:avLst/>
            <a:gdLst/>
            <a:ahLst/>
            <a:cxnLst/>
            <a:rect l="l" t="t" r="r" b="b"/>
            <a:pathLst>
              <a:path w="120000" h="4124325">
                <a:moveTo>
                  <a:pt x="0" y="4124146"/>
                </a:moveTo>
                <a:lnTo>
                  <a:pt x="0" y="0"/>
                </a:lnTo>
              </a:path>
            </a:pathLst>
          </a:custGeom>
          <a:noFill/>
          <a:ln w="15700">
            <a:solidFill>
              <a:srgbClr val="F5A93E"/>
            </a:solidFill>
            <a:round/>
          </a:ln>
        </p:spPr>
        <p:style>
          <a:lnRef idx="0">
            <a:scrgbClr r="0" g="0" b="0"/>
          </a:lnRef>
          <a:fillRef idx="0">
            <a:scrgbClr r="0" g="0" b="0"/>
          </a:fillRef>
          <a:effectRef idx="0">
            <a:scrgbClr r="0" g="0" b="0"/>
          </a:effectRef>
          <a:fontRef idx="minor"/>
        </p:style>
      </p:sp>
      <p:sp>
        <p:nvSpPr>
          <p:cNvPr id="493" name="CustomShape 10"/>
          <p:cNvSpPr/>
          <p:nvPr/>
        </p:nvSpPr>
        <p:spPr>
          <a:xfrm>
            <a:off x="5989320" y="3261600"/>
            <a:ext cx="360" cy="4123440"/>
          </a:xfrm>
          <a:custGeom>
            <a:avLst/>
            <a:gdLst/>
            <a:ahLst/>
            <a:cxnLst/>
            <a:rect l="l" t="t" r="r" b="b"/>
            <a:pathLst>
              <a:path w="120000" h="4124325">
                <a:moveTo>
                  <a:pt x="0" y="4124146"/>
                </a:moveTo>
                <a:lnTo>
                  <a:pt x="0" y="0"/>
                </a:lnTo>
              </a:path>
            </a:pathLst>
          </a:custGeom>
          <a:noFill/>
          <a:ln w="15700">
            <a:solidFill>
              <a:srgbClr val="F5A93E"/>
            </a:solidFill>
            <a:round/>
          </a:ln>
        </p:spPr>
        <p:style>
          <a:lnRef idx="0">
            <a:scrgbClr r="0" g="0" b="0"/>
          </a:lnRef>
          <a:fillRef idx="0">
            <a:scrgbClr r="0" g="0" b="0"/>
          </a:fillRef>
          <a:effectRef idx="0">
            <a:scrgbClr r="0" g="0" b="0"/>
          </a:effectRef>
          <a:fontRef idx="minor"/>
        </p:style>
      </p:sp>
      <p:sp>
        <p:nvSpPr>
          <p:cNvPr id="494" name="CustomShape 11"/>
          <p:cNvSpPr/>
          <p:nvPr/>
        </p:nvSpPr>
        <p:spPr>
          <a:xfrm>
            <a:off x="3256560" y="3261600"/>
            <a:ext cx="360" cy="4123440"/>
          </a:xfrm>
          <a:custGeom>
            <a:avLst/>
            <a:gdLst/>
            <a:ahLst/>
            <a:cxnLst/>
            <a:rect l="l" t="t" r="r" b="b"/>
            <a:pathLst>
              <a:path w="120000" h="4124325">
                <a:moveTo>
                  <a:pt x="0" y="4124146"/>
                </a:moveTo>
                <a:lnTo>
                  <a:pt x="0" y="0"/>
                </a:lnTo>
              </a:path>
            </a:pathLst>
          </a:custGeom>
          <a:noFill/>
          <a:ln w="15700">
            <a:solidFill>
              <a:srgbClr val="F5A93E"/>
            </a:solidFill>
            <a:round/>
          </a:ln>
        </p:spPr>
        <p:style>
          <a:lnRef idx="0">
            <a:scrgbClr r="0" g="0" b="0"/>
          </a:lnRef>
          <a:fillRef idx="0">
            <a:scrgbClr r="0" g="0" b="0"/>
          </a:fillRef>
          <a:effectRef idx="0">
            <a:scrgbClr r="0" g="0" b="0"/>
          </a:effectRef>
          <a:fontRef idx="minor"/>
        </p:style>
      </p:sp>
      <p:sp>
        <p:nvSpPr>
          <p:cNvPr id="495" name="CustomShape 12"/>
          <p:cNvSpPr/>
          <p:nvPr/>
        </p:nvSpPr>
        <p:spPr>
          <a:xfrm>
            <a:off x="938160" y="6222240"/>
            <a:ext cx="1682640" cy="1682640"/>
          </a:xfrm>
          <a:custGeom>
            <a:avLst/>
            <a:gdLst/>
            <a:ahLst/>
            <a:cxnLst/>
            <a:rect l="l" t="t" r="r" b="b"/>
            <a:pathLst>
              <a:path w="1683385" h="1683384">
                <a:moveTo>
                  <a:pt x="1683184" y="841586"/>
                </a:moveTo>
                <a:lnTo>
                  <a:pt x="1681852" y="889344"/>
                </a:lnTo>
                <a:lnTo>
                  <a:pt x="1677902" y="936402"/>
                </a:lnTo>
                <a:lnTo>
                  <a:pt x="1671407" y="982690"/>
                </a:lnTo>
                <a:lnTo>
                  <a:pt x="1662436" y="1028138"/>
                </a:lnTo>
                <a:lnTo>
                  <a:pt x="1651062" y="1072673"/>
                </a:lnTo>
                <a:lnTo>
                  <a:pt x="1637354" y="1116225"/>
                </a:lnTo>
                <a:lnTo>
                  <a:pt x="1621385" y="1158723"/>
                </a:lnTo>
                <a:lnTo>
                  <a:pt x="1603224" y="1200096"/>
                </a:lnTo>
                <a:lnTo>
                  <a:pt x="1582944" y="1240273"/>
                </a:lnTo>
                <a:lnTo>
                  <a:pt x="1560615" y="1279182"/>
                </a:lnTo>
                <a:lnTo>
                  <a:pt x="1536308" y="1316753"/>
                </a:lnTo>
                <a:lnTo>
                  <a:pt x="1510095" y="1352914"/>
                </a:lnTo>
                <a:lnTo>
                  <a:pt x="1482046" y="1387596"/>
                </a:lnTo>
                <a:lnTo>
                  <a:pt x="1452232" y="1420725"/>
                </a:lnTo>
                <a:lnTo>
                  <a:pt x="1420725" y="1452232"/>
                </a:lnTo>
                <a:lnTo>
                  <a:pt x="1387596" y="1482046"/>
                </a:lnTo>
                <a:lnTo>
                  <a:pt x="1352914" y="1510095"/>
                </a:lnTo>
                <a:lnTo>
                  <a:pt x="1316753" y="1536308"/>
                </a:lnTo>
                <a:lnTo>
                  <a:pt x="1279182" y="1560615"/>
                </a:lnTo>
                <a:lnTo>
                  <a:pt x="1240273" y="1582944"/>
                </a:lnTo>
                <a:lnTo>
                  <a:pt x="1200096" y="1603224"/>
                </a:lnTo>
                <a:lnTo>
                  <a:pt x="1158723" y="1621385"/>
                </a:lnTo>
                <a:lnTo>
                  <a:pt x="1116225" y="1637354"/>
                </a:lnTo>
                <a:lnTo>
                  <a:pt x="1072673" y="1651062"/>
                </a:lnTo>
                <a:lnTo>
                  <a:pt x="1028138" y="1662436"/>
                </a:lnTo>
                <a:lnTo>
                  <a:pt x="982690" y="1671407"/>
                </a:lnTo>
                <a:lnTo>
                  <a:pt x="936402" y="1677902"/>
                </a:lnTo>
                <a:lnTo>
                  <a:pt x="889344" y="1681852"/>
                </a:lnTo>
                <a:lnTo>
                  <a:pt x="841586" y="1683184"/>
                </a:lnTo>
                <a:lnTo>
                  <a:pt x="793830" y="1681852"/>
                </a:lnTo>
                <a:lnTo>
                  <a:pt x="746773" y="1677902"/>
                </a:lnTo>
                <a:lnTo>
                  <a:pt x="700485" y="1671407"/>
                </a:lnTo>
                <a:lnTo>
                  <a:pt x="655039" y="1662436"/>
                </a:lnTo>
                <a:lnTo>
                  <a:pt x="610504" y="1651062"/>
                </a:lnTo>
                <a:lnTo>
                  <a:pt x="566953" y="1637354"/>
                </a:lnTo>
                <a:lnTo>
                  <a:pt x="524456" y="1621385"/>
                </a:lnTo>
                <a:lnTo>
                  <a:pt x="483083" y="1603224"/>
                </a:lnTo>
                <a:lnTo>
                  <a:pt x="442907" y="1582944"/>
                </a:lnTo>
                <a:lnTo>
                  <a:pt x="403999" y="1560615"/>
                </a:lnTo>
                <a:lnTo>
                  <a:pt x="366428" y="1536308"/>
                </a:lnTo>
                <a:lnTo>
                  <a:pt x="330267" y="1510095"/>
                </a:lnTo>
                <a:lnTo>
                  <a:pt x="295586" y="1482046"/>
                </a:lnTo>
                <a:lnTo>
                  <a:pt x="262457" y="1452232"/>
                </a:lnTo>
                <a:lnTo>
                  <a:pt x="230950" y="1420725"/>
                </a:lnTo>
                <a:lnTo>
                  <a:pt x="201136" y="1387596"/>
                </a:lnTo>
                <a:lnTo>
                  <a:pt x="173088" y="1352914"/>
                </a:lnTo>
                <a:lnTo>
                  <a:pt x="146874" y="1316753"/>
                </a:lnTo>
                <a:lnTo>
                  <a:pt x="122568" y="1279182"/>
                </a:lnTo>
                <a:lnTo>
                  <a:pt x="100239" y="1240273"/>
                </a:lnTo>
                <a:lnTo>
                  <a:pt x="79959" y="1200096"/>
                </a:lnTo>
                <a:lnTo>
                  <a:pt x="61799" y="1158723"/>
                </a:lnTo>
                <a:lnTo>
                  <a:pt x="45829" y="1116225"/>
                </a:lnTo>
                <a:lnTo>
                  <a:pt x="32122" y="1072673"/>
                </a:lnTo>
                <a:lnTo>
                  <a:pt x="20747" y="1028138"/>
                </a:lnTo>
                <a:lnTo>
                  <a:pt x="11777" y="982690"/>
                </a:lnTo>
                <a:lnTo>
                  <a:pt x="5281" y="936402"/>
                </a:lnTo>
                <a:lnTo>
                  <a:pt x="1332" y="889344"/>
                </a:lnTo>
                <a:lnTo>
                  <a:pt x="0" y="841586"/>
                </a:lnTo>
                <a:lnTo>
                  <a:pt x="1332" y="793830"/>
                </a:lnTo>
                <a:lnTo>
                  <a:pt x="5281" y="746773"/>
                </a:lnTo>
                <a:lnTo>
                  <a:pt x="11777" y="700485"/>
                </a:lnTo>
                <a:lnTo>
                  <a:pt x="20747" y="655039"/>
                </a:lnTo>
                <a:lnTo>
                  <a:pt x="32122" y="610504"/>
                </a:lnTo>
                <a:lnTo>
                  <a:pt x="45829" y="566953"/>
                </a:lnTo>
                <a:lnTo>
                  <a:pt x="61799" y="524456"/>
                </a:lnTo>
                <a:lnTo>
                  <a:pt x="79959" y="483083"/>
                </a:lnTo>
                <a:lnTo>
                  <a:pt x="100239" y="442907"/>
                </a:lnTo>
                <a:lnTo>
                  <a:pt x="122568" y="403999"/>
                </a:lnTo>
                <a:lnTo>
                  <a:pt x="146874" y="366428"/>
                </a:lnTo>
                <a:lnTo>
                  <a:pt x="173088" y="330267"/>
                </a:lnTo>
                <a:lnTo>
                  <a:pt x="201136" y="295586"/>
                </a:lnTo>
                <a:lnTo>
                  <a:pt x="230950" y="262457"/>
                </a:lnTo>
                <a:lnTo>
                  <a:pt x="262457" y="230950"/>
                </a:lnTo>
                <a:lnTo>
                  <a:pt x="295586" y="201136"/>
                </a:lnTo>
                <a:lnTo>
                  <a:pt x="330267" y="173088"/>
                </a:lnTo>
                <a:lnTo>
                  <a:pt x="366428" y="146874"/>
                </a:lnTo>
                <a:lnTo>
                  <a:pt x="403999" y="122568"/>
                </a:lnTo>
                <a:lnTo>
                  <a:pt x="442907" y="100239"/>
                </a:lnTo>
                <a:lnTo>
                  <a:pt x="483083" y="79959"/>
                </a:lnTo>
                <a:lnTo>
                  <a:pt x="524456" y="61799"/>
                </a:lnTo>
                <a:lnTo>
                  <a:pt x="566953" y="45829"/>
                </a:lnTo>
                <a:lnTo>
                  <a:pt x="610504" y="32122"/>
                </a:lnTo>
                <a:lnTo>
                  <a:pt x="655039" y="20747"/>
                </a:lnTo>
                <a:lnTo>
                  <a:pt x="700485" y="11777"/>
                </a:lnTo>
                <a:lnTo>
                  <a:pt x="746773" y="5281"/>
                </a:lnTo>
                <a:lnTo>
                  <a:pt x="793830" y="1332"/>
                </a:lnTo>
                <a:lnTo>
                  <a:pt x="841586" y="0"/>
                </a:lnTo>
                <a:lnTo>
                  <a:pt x="889344" y="1332"/>
                </a:lnTo>
                <a:lnTo>
                  <a:pt x="936402" y="5281"/>
                </a:lnTo>
                <a:lnTo>
                  <a:pt x="982690" y="11777"/>
                </a:lnTo>
                <a:lnTo>
                  <a:pt x="1028138" y="20747"/>
                </a:lnTo>
                <a:lnTo>
                  <a:pt x="1072673" y="32122"/>
                </a:lnTo>
                <a:lnTo>
                  <a:pt x="1116225" y="45829"/>
                </a:lnTo>
                <a:lnTo>
                  <a:pt x="1158723" y="61799"/>
                </a:lnTo>
                <a:lnTo>
                  <a:pt x="1200096" y="79959"/>
                </a:lnTo>
                <a:lnTo>
                  <a:pt x="1240273" y="100239"/>
                </a:lnTo>
                <a:lnTo>
                  <a:pt x="1279182" y="122568"/>
                </a:lnTo>
                <a:lnTo>
                  <a:pt x="1316753" y="146874"/>
                </a:lnTo>
                <a:lnTo>
                  <a:pt x="1352914" y="173088"/>
                </a:lnTo>
                <a:lnTo>
                  <a:pt x="1387596" y="201136"/>
                </a:lnTo>
                <a:lnTo>
                  <a:pt x="1420725" y="230950"/>
                </a:lnTo>
                <a:lnTo>
                  <a:pt x="1452232" y="262457"/>
                </a:lnTo>
                <a:lnTo>
                  <a:pt x="1482046" y="295586"/>
                </a:lnTo>
                <a:lnTo>
                  <a:pt x="1510095" y="330267"/>
                </a:lnTo>
                <a:lnTo>
                  <a:pt x="1536308" y="366428"/>
                </a:lnTo>
                <a:lnTo>
                  <a:pt x="1560615" y="403999"/>
                </a:lnTo>
                <a:lnTo>
                  <a:pt x="1582944" y="442907"/>
                </a:lnTo>
                <a:lnTo>
                  <a:pt x="1603224" y="483083"/>
                </a:lnTo>
                <a:lnTo>
                  <a:pt x="1621385" y="524456"/>
                </a:lnTo>
                <a:lnTo>
                  <a:pt x="1637354" y="566953"/>
                </a:lnTo>
                <a:lnTo>
                  <a:pt x="1651062" y="610504"/>
                </a:lnTo>
                <a:lnTo>
                  <a:pt x="1662436" y="655039"/>
                </a:lnTo>
                <a:lnTo>
                  <a:pt x="1671407" y="700485"/>
                </a:lnTo>
                <a:lnTo>
                  <a:pt x="1677902" y="746773"/>
                </a:lnTo>
                <a:lnTo>
                  <a:pt x="1681852" y="793830"/>
                </a:lnTo>
                <a:lnTo>
                  <a:pt x="1683184" y="841586"/>
                </a:lnTo>
                <a:close/>
              </a:path>
            </a:pathLst>
          </a:custGeom>
          <a:noFill/>
          <a:ln w="20925">
            <a:solidFill>
              <a:srgbClr val="F5A93E"/>
            </a:solidFill>
            <a:round/>
          </a:ln>
        </p:spPr>
        <p:style>
          <a:lnRef idx="0">
            <a:scrgbClr r="0" g="0" b="0"/>
          </a:lnRef>
          <a:fillRef idx="0">
            <a:scrgbClr r="0" g="0" b="0"/>
          </a:fillRef>
          <a:effectRef idx="0">
            <a:scrgbClr r="0" g="0" b="0"/>
          </a:effectRef>
          <a:fontRef idx="minor"/>
        </p:style>
      </p:sp>
      <p:sp>
        <p:nvSpPr>
          <p:cNvPr id="496" name="CustomShape 13"/>
          <p:cNvSpPr/>
          <p:nvPr/>
        </p:nvSpPr>
        <p:spPr>
          <a:xfrm>
            <a:off x="1327680" y="6640920"/>
            <a:ext cx="883080" cy="883080"/>
          </a:xfrm>
          <a:custGeom>
            <a:avLst/>
            <a:gdLst/>
            <a:ahLst/>
            <a:cxnLst/>
            <a:rect l="l" t="t" r="r" b="b"/>
            <a:pathLst>
              <a:path w="883919" h="883920">
                <a:moveTo>
                  <a:pt x="445797" y="0"/>
                </a:moveTo>
                <a:lnTo>
                  <a:pt x="437871" y="0"/>
                </a:lnTo>
                <a:lnTo>
                  <a:pt x="435850" y="1270"/>
                </a:lnTo>
                <a:lnTo>
                  <a:pt x="386726" y="3810"/>
                </a:lnTo>
                <a:lnTo>
                  <a:pt x="338818" y="12700"/>
                </a:lnTo>
                <a:lnTo>
                  <a:pt x="292465" y="26670"/>
                </a:lnTo>
                <a:lnTo>
                  <a:pt x="248008" y="45720"/>
                </a:lnTo>
                <a:lnTo>
                  <a:pt x="205786" y="68580"/>
                </a:lnTo>
                <a:lnTo>
                  <a:pt x="166140" y="96520"/>
                </a:lnTo>
                <a:lnTo>
                  <a:pt x="129409" y="129540"/>
                </a:lnTo>
                <a:lnTo>
                  <a:pt x="95964" y="167640"/>
                </a:lnTo>
                <a:lnTo>
                  <a:pt x="67258" y="208280"/>
                </a:lnTo>
                <a:lnTo>
                  <a:pt x="43440" y="251460"/>
                </a:lnTo>
                <a:lnTo>
                  <a:pt x="24657" y="295910"/>
                </a:lnTo>
                <a:lnTo>
                  <a:pt x="11057" y="342900"/>
                </a:lnTo>
                <a:lnTo>
                  <a:pt x="2789" y="392430"/>
                </a:lnTo>
                <a:lnTo>
                  <a:pt x="0" y="441960"/>
                </a:lnTo>
                <a:lnTo>
                  <a:pt x="2789" y="492760"/>
                </a:lnTo>
                <a:lnTo>
                  <a:pt x="11057" y="541020"/>
                </a:lnTo>
                <a:lnTo>
                  <a:pt x="24657" y="589280"/>
                </a:lnTo>
                <a:lnTo>
                  <a:pt x="43440" y="633730"/>
                </a:lnTo>
                <a:lnTo>
                  <a:pt x="67258" y="676910"/>
                </a:lnTo>
                <a:lnTo>
                  <a:pt x="95964" y="717550"/>
                </a:lnTo>
                <a:lnTo>
                  <a:pt x="129409" y="754380"/>
                </a:lnTo>
                <a:lnTo>
                  <a:pt x="166140" y="787400"/>
                </a:lnTo>
                <a:lnTo>
                  <a:pt x="205786" y="816610"/>
                </a:lnTo>
                <a:lnTo>
                  <a:pt x="248008" y="839470"/>
                </a:lnTo>
                <a:lnTo>
                  <a:pt x="292465" y="858520"/>
                </a:lnTo>
                <a:lnTo>
                  <a:pt x="338818" y="872490"/>
                </a:lnTo>
                <a:lnTo>
                  <a:pt x="386726" y="881380"/>
                </a:lnTo>
                <a:lnTo>
                  <a:pt x="435850" y="883920"/>
                </a:lnTo>
                <a:lnTo>
                  <a:pt x="447818" y="883920"/>
                </a:lnTo>
                <a:lnTo>
                  <a:pt x="496942" y="881380"/>
                </a:lnTo>
                <a:lnTo>
                  <a:pt x="544851" y="872490"/>
                </a:lnTo>
                <a:lnTo>
                  <a:pt x="591203" y="858520"/>
                </a:lnTo>
                <a:lnTo>
                  <a:pt x="635661" y="839470"/>
                </a:lnTo>
                <a:lnTo>
                  <a:pt x="668500" y="821690"/>
                </a:lnTo>
                <a:lnTo>
                  <a:pt x="415568" y="821690"/>
                </a:lnTo>
                <a:lnTo>
                  <a:pt x="409142" y="816610"/>
                </a:lnTo>
                <a:lnTo>
                  <a:pt x="332314" y="816610"/>
                </a:lnTo>
                <a:lnTo>
                  <a:pt x="286859" y="800100"/>
                </a:lnTo>
                <a:lnTo>
                  <a:pt x="243785" y="777240"/>
                </a:lnTo>
                <a:lnTo>
                  <a:pt x="203535" y="750570"/>
                </a:lnTo>
                <a:lnTo>
                  <a:pt x="166549" y="717550"/>
                </a:lnTo>
                <a:lnTo>
                  <a:pt x="139126" y="687070"/>
                </a:lnTo>
                <a:lnTo>
                  <a:pt x="130770" y="676910"/>
                </a:lnTo>
                <a:lnTo>
                  <a:pt x="816410" y="676910"/>
                </a:lnTo>
                <a:lnTo>
                  <a:pt x="840229" y="633730"/>
                </a:lnTo>
                <a:lnTo>
                  <a:pt x="844522" y="623570"/>
                </a:lnTo>
                <a:lnTo>
                  <a:pt x="97305" y="623570"/>
                </a:lnTo>
                <a:lnTo>
                  <a:pt x="80308" y="588010"/>
                </a:lnTo>
                <a:lnTo>
                  <a:pt x="67254" y="548640"/>
                </a:lnTo>
                <a:lnTo>
                  <a:pt x="58253" y="509270"/>
                </a:lnTo>
                <a:lnTo>
                  <a:pt x="53411" y="468630"/>
                </a:lnTo>
                <a:lnTo>
                  <a:pt x="882205" y="468630"/>
                </a:lnTo>
                <a:lnTo>
                  <a:pt x="883669" y="441960"/>
                </a:lnTo>
                <a:lnTo>
                  <a:pt x="882239" y="416560"/>
                </a:lnTo>
                <a:lnTo>
                  <a:pt x="53411" y="416560"/>
                </a:lnTo>
                <a:lnTo>
                  <a:pt x="58253" y="375920"/>
                </a:lnTo>
                <a:lnTo>
                  <a:pt x="67254" y="335280"/>
                </a:lnTo>
                <a:lnTo>
                  <a:pt x="80308" y="297180"/>
                </a:lnTo>
                <a:lnTo>
                  <a:pt x="97305" y="260350"/>
                </a:lnTo>
                <a:lnTo>
                  <a:pt x="843985" y="260350"/>
                </a:lnTo>
                <a:lnTo>
                  <a:pt x="840229" y="251460"/>
                </a:lnTo>
                <a:lnTo>
                  <a:pt x="816410" y="208280"/>
                </a:lnTo>
                <a:lnTo>
                  <a:pt x="130770" y="208280"/>
                </a:lnTo>
                <a:lnTo>
                  <a:pt x="139126" y="198120"/>
                </a:lnTo>
                <a:lnTo>
                  <a:pt x="166549" y="167640"/>
                </a:lnTo>
                <a:lnTo>
                  <a:pt x="203535" y="134620"/>
                </a:lnTo>
                <a:lnTo>
                  <a:pt x="243785" y="106680"/>
                </a:lnTo>
                <a:lnTo>
                  <a:pt x="286859" y="85090"/>
                </a:lnTo>
                <a:lnTo>
                  <a:pt x="332314" y="68580"/>
                </a:lnTo>
                <a:lnTo>
                  <a:pt x="409142" y="68580"/>
                </a:lnTo>
                <a:lnTo>
                  <a:pt x="415568" y="63500"/>
                </a:lnTo>
                <a:lnTo>
                  <a:pt x="668500" y="63500"/>
                </a:lnTo>
                <a:lnTo>
                  <a:pt x="635661" y="45720"/>
                </a:lnTo>
                <a:lnTo>
                  <a:pt x="591203" y="26670"/>
                </a:lnTo>
                <a:lnTo>
                  <a:pt x="544851" y="12700"/>
                </a:lnTo>
                <a:lnTo>
                  <a:pt x="496942" y="3810"/>
                </a:lnTo>
                <a:lnTo>
                  <a:pt x="447818" y="1270"/>
                </a:lnTo>
                <a:lnTo>
                  <a:pt x="445797" y="0"/>
                </a:lnTo>
                <a:close/>
                <a:moveTo>
                  <a:pt x="468100" y="676910"/>
                </a:moveTo>
                <a:lnTo>
                  <a:pt x="415568" y="676910"/>
                </a:lnTo>
                <a:lnTo>
                  <a:pt x="415568" y="821690"/>
                </a:lnTo>
                <a:lnTo>
                  <a:pt x="468100" y="821690"/>
                </a:lnTo>
                <a:lnTo>
                  <a:pt x="468100" y="676910"/>
                </a:lnTo>
                <a:close/>
                <a:moveTo>
                  <a:pt x="633341" y="676910"/>
                </a:moveTo>
                <a:lnTo>
                  <a:pt x="576547" y="676910"/>
                </a:lnTo>
                <a:lnTo>
                  <a:pt x="569761" y="690880"/>
                </a:lnTo>
                <a:lnTo>
                  <a:pt x="562548" y="706120"/>
                </a:lnTo>
                <a:lnTo>
                  <a:pt x="554911" y="720090"/>
                </a:lnTo>
                <a:lnTo>
                  <a:pt x="526024" y="764540"/>
                </a:lnTo>
                <a:lnTo>
                  <a:pt x="485771" y="807720"/>
                </a:lnTo>
                <a:lnTo>
                  <a:pt x="468100" y="821690"/>
                </a:lnTo>
                <a:lnTo>
                  <a:pt x="668500" y="821690"/>
                </a:lnTo>
                <a:lnTo>
                  <a:pt x="677882" y="816610"/>
                </a:lnTo>
                <a:lnTo>
                  <a:pt x="551354" y="816610"/>
                </a:lnTo>
                <a:lnTo>
                  <a:pt x="561751" y="803910"/>
                </a:lnTo>
                <a:lnTo>
                  <a:pt x="591563" y="760730"/>
                </a:lnTo>
                <a:lnTo>
                  <a:pt x="614113" y="720090"/>
                </a:lnTo>
                <a:lnTo>
                  <a:pt x="624147" y="698500"/>
                </a:lnTo>
                <a:lnTo>
                  <a:pt x="633341" y="676910"/>
                </a:lnTo>
                <a:close/>
                <a:moveTo>
                  <a:pt x="307121" y="676910"/>
                </a:moveTo>
                <a:lnTo>
                  <a:pt x="250327" y="676910"/>
                </a:lnTo>
                <a:lnTo>
                  <a:pt x="259522" y="698500"/>
                </a:lnTo>
                <a:lnTo>
                  <a:pt x="280424" y="741680"/>
                </a:lnTo>
                <a:lnTo>
                  <a:pt x="301765" y="775970"/>
                </a:lnTo>
                <a:lnTo>
                  <a:pt x="332314" y="816610"/>
                </a:lnTo>
                <a:lnTo>
                  <a:pt x="409142" y="816610"/>
                </a:lnTo>
                <a:lnTo>
                  <a:pt x="397897" y="807720"/>
                </a:lnTo>
                <a:lnTo>
                  <a:pt x="378297" y="788670"/>
                </a:lnTo>
                <a:lnTo>
                  <a:pt x="336816" y="734060"/>
                </a:lnTo>
                <a:lnTo>
                  <a:pt x="313908" y="690880"/>
                </a:lnTo>
                <a:lnTo>
                  <a:pt x="307121" y="676910"/>
                </a:lnTo>
                <a:close/>
                <a:moveTo>
                  <a:pt x="816410" y="676910"/>
                </a:moveTo>
                <a:lnTo>
                  <a:pt x="752909" y="676910"/>
                </a:lnTo>
                <a:lnTo>
                  <a:pt x="744547" y="687070"/>
                </a:lnTo>
                <a:lnTo>
                  <a:pt x="735795" y="697230"/>
                </a:lnTo>
                <a:lnTo>
                  <a:pt x="680134" y="750570"/>
                </a:lnTo>
                <a:lnTo>
                  <a:pt x="639883" y="777240"/>
                </a:lnTo>
                <a:lnTo>
                  <a:pt x="596810" y="800100"/>
                </a:lnTo>
                <a:lnTo>
                  <a:pt x="551354" y="816610"/>
                </a:lnTo>
                <a:lnTo>
                  <a:pt x="677882" y="816610"/>
                </a:lnTo>
                <a:lnTo>
                  <a:pt x="717528" y="787400"/>
                </a:lnTo>
                <a:lnTo>
                  <a:pt x="754259" y="754380"/>
                </a:lnTo>
                <a:lnTo>
                  <a:pt x="787704" y="717550"/>
                </a:lnTo>
                <a:lnTo>
                  <a:pt x="816410" y="676910"/>
                </a:lnTo>
                <a:close/>
                <a:moveTo>
                  <a:pt x="260756" y="468630"/>
                </a:moveTo>
                <a:lnTo>
                  <a:pt x="208192" y="468630"/>
                </a:lnTo>
                <a:lnTo>
                  <a:pt x="210899" y="509270"/>
                </a:lnTo>
                <a:lnTo>
                  <a:pt x="215909" y="548640"/>
                </a:lnTo>
                <a:lnTo>
                  <a:pt x="223173" y="586740"/>
                </a:lnTo>
                <a:lnTo>
                  <a:pt x="232642" y="623570"/>
                </a:lnTo>
                <a:lnTo>
                  <a:pt x="287446" y="623570"/>
                </a:lnTo>
                <a:lnTo>
                  <a:pt x="277114" y="586740"/>
                </a:lnTo>
                <a:lnTo>
                  <a:pt x="269181" y="548640"/>
                </a:lnTo>
                <a:lnTo>
                  <a:pt x="263709" y="509270"/>
                </a:lnTo>
                <a:lnTo>
                  <a:pt x="260756" y="468630"/>
                </a:lnTo>
                <a:close/>
                <a:moveTo>
                  <a:pt x="468100" y="468630"/>
                </a:moveTo>
                <a:lnTo>
                  <a:pt x="415568" y="468630"/>
                </a:lnTo>
                <a:lnTo>
                  <a:pt x="415568" y="623570"/>
                </a:lnTo>
                <a:lnTo>
                  <a:pt x="468100" y="623570"/>
                </a:lnTo>
                <a:lnTo>
                  <a:pt x="468100" y="468630"/>
                </a:lnTo>
                <a:close/>
                <a:moveTo>
                  <a:pt x="675476" y="468630"/>
                </a:moveTo>
                <a:lnTo>
                  <a:pt x="622912" y="468630"/>
                </a:lnTo>
                <a:lnTo>
                  <a:pt x="619960" y="509270"/>
                </a:lnTo>
                <a:lnTo>
                  <a:pt x="614487" y="548640"/>
                </a:lnTo>
                <a:lnTo>
                  <a:pt x="606555" y="586740"/>
                </a:lnTo>
                <a:lnTo>
                  <a:pt x="596222" y="623570"/>
                </a:lnTo>
                <a:lnTo>
                  <a:pt x="651027" y="623570"/>
                </a:lnTo>
                <a:lnTo>
                  <a:pt x="660495" y="586740"/>
                </a:lnTo>
                <a:lnTo>
                  <a:pt x="667759" y="548640"/>
                </a:lnTo>
                <a:lnTo>
                  <a:pt x="672769" y="509270"/>
                </a:lnTo>
                <a:lnTo>
                  <a:pt x="675476" y="468630"/>
                </a:lnTo>
                <a:close/>
                <a:moveTo>
                  <a:pt x="882205" y="468630"/>
                </a:moveTo>
                <a:lnTo>
                  <a:pt x="830257" y="468630"/>
                </a:lnTo>
                <a:lnTo>
                  <a:pt x="825416" y="509270"/>
                </a:lnTo>
                <a:lnTo>
                  <a:pt x="816414" y="548640"/>
                </a:lnTo>
                <a:lnTo>
                  <a:pt x="803361" y="588010"/>
                </a:lnTo>
                <a:lnTo>
                  <a:pt x="786363" y="623570"/>
                </a:lnTo>
                <a:lnTo>
                  <a:pt x="844522" y="623570"/>
                </a:lnTo>
                <a:lnTo>
                  <a:pt x="859012" y="589280"/>
                </a:lnTo>
                <a:lnTo>
                  <a:pt x="872612" y="541020"/>
                </a:lnTo>
                <a:lnTo>
                  <a:pt x="880880" y="492760"/>
                </a:lnTo>
                <a:lnTo>
                  <a:pt x="882205" y="468630"/>
                </a:lnTo>
                <a:close/>
                <a:moveTo>
                  <a:pt x="287446" y="260350"/>
                </a:moveTo>
                <a:lnTo>
                  <a:pt x="232642" y="260350"/>
                </a:lnTo>
                <a:lnTo>
                  <a:pt x="223173" y="298450"/>
                </a:lnTo>
                <a:lnTo>
                  <a:pt x="215909" y="336550"/>
                </a:lnTo>
                <a:lnTo>
                  <a:pt x="210899" y="375920"/>
                </a:lnTo>
                <a:lnTo>
                  <a:pt x="208192" y="416560"/>
                </a:lnTo>
                <a:lnTo>
                  <a:pt x="260756" y="416560"/>
                </a:lnTo>
                <a:lnTo>
                  <a:pt x="263709" y="375920"/>
                </a:lnTo>
                <a:lnTo>
                  <a:pt x="269181" y="336550"/>
                </a:lnTo>
                <a:lnTo>
                  <a:pt x="277114" y="298450"/>
                </a:lnTo>
                <a:lnTo>
                  <a:pt x="287446" y="260350"/>
                </a:lnTo>
                <a:close/>
                <a:moveTo>
                  <a:pt x="468100" y="260350"/>
                </a:moveTo>
                <a:lnTo>
                  <a:pt x="415568" y="260350"/>
                </a:lnTo>
                <a:lnTo>
                  <a:pt x="415568" y="416560"/>
                </a:lnTo>
                <a:lnTo>
                  <a:pt x="468100" y="416560"/>
                </a:lnTo>
                <a:lnTo>
                  <a:pt x="468100" y="260350"/>
                </a:lnTo>
                <a:close/>
                <a:moveTo>
                  <a:pt x="651027" y="260350"/>
                </a:moveTo>
                <a:lnTo>
                  <a:pt x="596222" y="260350"/>
                </a:lnTo>
                <a:lnTo>
                  <a:pt x="606555" y="298450"/>
                </a:lnTo>
                <a:lnTo>
                  <a:pt x="614487" y="336550"/>
                </a:lnTo>
                <a:lnTo>
                  <a:pt x="619960" y="375920"/>
                </a:lnTo>
                <a:lnTo>
                  <a:pt x="622912" y="416560"/>
                </a:lnTo>
                <a:lnTo>
                  <a:pt x="675476" y="416560"/>
                </a:lnTo>
                <a:lnTo>
                  <a:pt x="672769" y="375920"/>
                </a:lnTo>
                <a:lnTo>
                  <a:pt x="667759" y="336550"/>
                </a:lnTo>
                <a:lnTo>
                  <a:pt x="660495" y="298450"/>
                </a:lnTo>
                <a:lnTo>
                  <a:pt x="651027" y="260350"/>
                </a:lnTo>
                <a:close/>
                <a:moveTo>
                  <a:pt x="843985" y="260350"/>
                </a:moveTo>
                <a:lnTo>
                  <a:pt x="786363" y="260350"/>
                </a:lnTo>
                <a:lnTo>
                  <a:pt x="803361" y="297180"/>
                </a:lnTo>
                <a:lnTo>
                  <a:pt x="816414" y="335280"/>
                </a:lnTo>
                <a:lnTo>
                  <a:pt x="825416" y="375920"/>
                </a:lnTo>
                <a:lnTo>
                  <a:pt x="830257" y="416560"/>
                </a:lnTo>
                <a:lnTo>
                  <a:pt x="882239" y="416560"/>
                </a:lnTo>
                <a:lnTo>
                  <a:pt x="880880" y="392430"/>
                </a:lnTo>
                <a:lnTo>
                  <a:pt x="872612" y="342900"/>
                </a:lnTo>
                <a:lnTo>
                  <a:pt x="859012" y="295910"/>
                </a:lnTo>
                <a:lnTo>
                  <a:pt x="843985" y="260350"/>
                </a:lnTo>
                <a:close/>
                <a:moveTo>
                  <a:pt x="409142" y="68580"/>
                </a:moveTo>
                <a:lnTo>
                  <a:pt x="332314" y="68580"/>
                </a:lnTo>
                <a:lnTo>
                  <a:pt x="321917" y="81280"/>
                </a:lnTo>
                <a:lnTo>
                  <a:pt x="292106" y="124460"/>
                </a:lnTo>
                <a:lnTo>
                  <a:pt x="269555" y="165100"/>
                </a:lnTo>
                <a:lnTo>
                  <a:pt x="250327" y="208280"/>
                </a:lnTo>
                <a:lnTo>
                  <a:pt x="307121" y="208280"/>
                </a:lnTo>
                <a:lnTo>
                  <a:pt x="313908" y="193040"/>
                </a:lnTo>
                <a:lnTo>
                  <a:pt x="321121" y="179070"/>
                </a:lnTo>
                <a:lnTo>
                  <a:pt x="357644" y="120650"/>
                </a:lnTo>
                <a:lnTo>
                  <a:pt x="397897" y="77470"/>
                </a:lnTo>
                <a:lnTo>
                  <a:pt x="409142" y="68580"/>
                </a:lnTo>
                <a:close/>
                <a:moveTo>
                  <a:pt x="468100" y="63500"/>
                </a:moveTo>
                <a:lnTo>
                  <a:pt x="415568" y="63500"/>
                </a:lnTo>
                <a:lnTo>
                  <a:pt x="415568" y="208280"/>
                </a:lnTo>
                <a:lnTo>
                  <a:pt x="468100" y="208280"/>
                </a:lnTo>
                <a:lnTo>
                  <a:pt x="468100" y="63500"/>
                </a:lnTo>
                <a:close/>
                <a:moveTo>
                  <a:pt x="668500" y="63500"/>
                </a:moveTo>
                <a:lnTo>
                  <a:pt x="468100" y="63500"/>
                </a:lnTo>
                <a:lnTo>
                  <a:pt x="485767" y="77470"/>
                </a:lnTo>
                <a:lnTo>
                  <a:pt x="505368" y="96520"/>
                </a:lnTo>
                <a:lnTo>
                  <a:pt x="546852" y="151130"/>
                </a:lnTo>
                <a:lnTo>
                  <a:pt x="569761" y="193040"/>
                </a:lnTo>
                <a:lnTo>
                  <a:pt x="576547" y="208280"/>
                </a:lnTo>
                <a:lnTo>
                  <a:pt x="633341" y="208280"/>
                </a:lnTo>
                <a:lnTo>
                  <a:pt x="614113" y="165100"/>
                </a:lnTo>
                <a:lnTo>
                  <a:pt x="591563" y="124460"/>
                </a:lnTo>
                <a:lnTo>
                  <a:pt x="561755" y="81280"/>
                </a:lnTo>
                <a:lnTo>
                  <a:pt x="551354" y="68580"/>
                </a:lnTo>
                <a:lnTo>
                  <a:pt x="677882" y="68580"/>
                </a:lnTo>
                <a:lnTo>
                  <a:pt x="668500" y="63500"/>
                </a:lnTo>
                <a:close/>
                <a:moveTo>
                  <a:pt x="677882" y="68580"/>
                </a:moveTo>
                <a:lnTo>
                  <a:pt x="551354" y="68580"/>
                </a:lnTo>
                <a:lnTo>
                  <a:pt x="596810" y="85090"/>
                </a:lnTo>
                <a:lnTo>
                  <a:pt x="639883" y="106680"/>
                </a:lnTo>
                <a:lnTo>
                  <a:pt x="680134" y="134620"/>
                </a:lnTo>
                <a:lnTo>
                  <a:pt x="717119" y="167640"/>
                </a:lnTo>
                <a:lnTo>
                  <a:pt x="744547" y="198120"/>
                </a:lnTo>
                <a:lnTo>
                  <a:pt x="752909" y="208280"/>
                </a:lnTo>
                <a:lnTo>
                  <a:pt x="816410" y="208280"/>
                </a:lnTo>
                <a:lnTo>
                  <a:pt x="787704" y="167640"/>
                </a:lnTo>
                <a:lnTo>
                  <a:pt x="754259" y="129540"/>
                </a:lnTo>
                <a:lnTo>
                  <a:pt x="717528" y="96520"/>
                </a:lnTo>
                <a:lnTo>
                  <a:pt x="677882" y="68580"/>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497" name="CustomShape 14"/>
          <p:cNvSpPr/>
          <p:nvPr/>
        </p:nvSpPr>
        <p:spPr>
          <a:xfrm>
            <a:off x="3728520" y="6222240"/>
            <a:ext cx="1684440" cy="1684440"/>
          </a:xfrm>
          <a:custGeom>
            <a:avLst/>
            <a:gdLst/>
            <a:ahLst/>
            <a:cxnLst/>
            <a:rect l="l" t="t" r="r" b="b"/>
            <a:pathLst>
              <a:path w="1685289" h="1685290">
                <a:moveTo>
                  <a:pt x="1685016" y="842508"/>
                </a:moveTo>
                <a:lnTo>
                  <a:pt x="1683683" y="890317"/>
                </a:lnTo>
                <a:lnTo>
                  <a:pt x="1679729" y="937426"/>
                </a:lnTo>
                <a:lnTo>
                  <a:pt x="1673226" y="983764"/>
                </a:lnTo>
                <a:lnTo>
                  <a:pt x="1664246" y="1029261"/>
                </a:lnTo>
                <a:lnTo>
                  <a:pt x="1652859" y="1073844"/>
                </a:lnTo>
                <a:lnTo>
                  <a:pt x="1639137" y="1117444"/>
                </a:lnTo>
                <a:lnTo>
                  <a:pt x="1623150" y="1159988"/>
                </a:lnTo>
                <a:lnTo>
                  <a:pt x="1604970" y="1201405"/>
                </a:lnTo>
                <a:lnTo>
                  <a:pt x="1584668" y="1241625"/>
                </a:lnTo>
                <a:lnTo>
                  <a:pt x="1562315" y="1280577"/>
                </a:lnTo>
                <a:lnTo>
                  <a:pt x="1537982" y="1318188"/>
                </a:lnTo>
                <a:lnTo>
                  <a:pt x="1511740" y="1354389"/>
                </a:lnTo>
                <a:lnTo>
                  <a:pt x="1483661" y="1389108"/>
                </a:lnTo>
                <a:lnTo>
                  <a:pt x="1453815" y="1422273"/>
                </a:lnTo>
                <a:lnTo>
                  <a:pt x="1422273" y="1453815"/>
                </a:lnTo>
                <a:lnTo>
                  <a:pt x="1389108" y="1483661"/>
                </a:lnTo>
                <a:lnTo>
                  <a:pt x="1354389" y="1511740"/>
                </a:lnTo>
                <a:lnTo>
                  <a:pt x="1318188" y="1537982"/>
                </a:lnTo>
                <a:lnTo>
                  <a:pt x="1280577" y="1562315"/>
                </a:lnTo>
                <a:lnTo>
                  <a:pt x="1241625" y="1584668"/>
                </a:lnTo>
                <a:lnTo>
                  <a:pt x="1201405" y="1604970"/>
                </a:lnTo>
                <a:lnTo>
                  <a:pt x="1159988" y="1623150"/>
                </a:lnTo>
                <a:lnTo>
                  <a:pt x="1117444" y="1639137"/>
                </a:lnTo>
                <a:lnTo>
                  <a:pt x="1073844" y="1652859"/>
                </a:lnTo>
                <a:lnTo>
                  <a:pt x="1029261" y="1664246"/>
                </a:lnTo>
                <a:lnTo>
                  <a:pt x="983764" y="1673226"/>
                </a:lnTo>
                <a:lnTo>
                  <a:pt x="937426" y="1679729"/>
                </a:lnTo>
                <a:lnTo>
                  <a:pt x="890317" y="1683683"/>
                </a:lnTo>
                <a:lnTo>
                  <a:pt x="842508" y="1685016"/>
                </a:lnTo>
                <a:lnTo>
                  <a:pt x="794699" y="1683683"/>
                </a:lnTo>
                <a:lnTo>
                  <a:pt x="747590" y="1679729"/>
                </a:lnTo>
                <a:lnTo>
                  <a:pt x="701251" y="1673226"/>
                </a:lnTo>
                <a:lnTo>
                  <a:pt x="655755" y="1664246"/>
                </a:lnTo>
                <a:lnTo>
                  <a:pt x="611171" y="1652859"/>
                </a:lnTo>
                <a:lnTo>
                  <a:pt x="567572" y="1639137"/>
                </a:lnTo>
                <a:lnTo>
                  <a:pt x="525028" y="1623150"/>
                </a:lnTo>
                <a:lnTo>
                  <a:pt x="483610" y="1604970"/>
                </a:lnTo>
                <a:lnTo>
                  <a:pt x="443390" y="1584668"/>
                </a:lnTo>
                <a:lnTo>
                  <a:pt x="404439" y="1562315"/>
                </a:lnTo>
                <a:lnTo>
                  <a:pt x="366827" y="1537982"/>
                </a:lnTo>
                <a:lnTo>
                  <a:pt x="330627" y="1511740"/>
                </a:lnTo>
                <a:lnTo>
                  <a:pt x="295908" y="1483661"/>
                </a:lnTo>
                <a:lnTo>
                  <a:pt x="262742" y="1453815"/>
                </a:lnTo>
                <a:lnTo>
                  <a:pt x="231201" y="1422273"/>
                </a:lnTo>
                <a:lnTo>
                  <a:pt x="201355" y="1389108"/>
                </a:lnTo>
                <a:lnTo>
                  <a:pt x="173276" y="1354389"/>
                </a:lnTo>
                <a:lnTo>
                  <a:pt x="147034" y="1318188"/>
                </a:lnTo>
                <a:lnTo>
                  <a:pt x="122701" y="1280577"/>
                </a:lnTo>
                <a:lnTo>
                  <a:pt x="100348" y="1241625"/>
                </a:lnTo>
                <a:lnTo>
                  <a:pt x="80046" y="1201405"/>
                </a:lnTo>
                <a:lnTo>
                  <a:pt x="61866" y="1159988"/>
                </a:lnTo>
                <a:lnTo>
                  <a:pt x="45879" y="1117444"/>
                </a:lnTo>
                <a:lnTo>
                  <a:pt x="32157" y="1073844"/>
                </a:lnTo>
                <a:lnTo>
                  <a:pt x="20770" y="1029261"/>
                </a:lnTo>
                <a:lnTo>
                  <a:pt x="11789" y="983764"/>
                </a:lnTo>
                <a:lnTo>
                  <a:pt x="5287" y="937426"/>
                </a:lnTo>
                <a:lnTo>
                  <a:pt x="1333" y="890317"/>
                </a:lnTo>
                <a:lnTo>
                  <a:pt x="0" y="842508"/>
                </a:lnTo>
                <a:lnTo>
                  <a:pt x="1333" y="794699"/>
                </a:lnTo>
                <a:lnTo>
                  <a:pt x="5287" y="747590"/>
                </a:lnTo>
                <a:lnTo>
                  <a:pt x="11789" y="701251"/>
                </a:lnTo>
                <a:lnTo>
                  <a:pt x="20770" y="655755"/>
                </a:lnTo>
                <a:lnTo>
                  <a:pt x="32157" y="611171"/>
                </a:lnTo>
                <a:lnTo>
                  <a:pt x="45879" y="567572"/>
                </a:lnTo>
                <a:lnTo>
                  <a:pt x="61866" y="525028"/>
                </a:lnTo>
                <a:lnTo>
                  <a:pt x="80046" y="483610"/>
                </a:lnTo>
                <a:lnTo>
                  <a:pt x="100348" y="443390"/>
                </a:lnTo>
                <a:lnTo>
                  <a:pt x="122701" y="404439"/>
                </a:lnTo>
                <a:lnTo>
                  <a:pt x="147034" y="366827"/>
                </a:lnTo>
                <a:lnTo>
                  <a:pt x="173276" y="330627"/>
                </a:lnTo>
                <a:lnTo>
                  <a:pt x="201355" y="295908"/>
                </a:lnTo>
                <a:lnTo>
                  <a:pt x="231201" y="262742"/>
                </a:lnTo>
                <a:lnTo>
                  <a:pt x="262742" y="231201"/>
                </a:lnTo>
                <a:lnTo>
                  <a:pt x="295908" y="201355"/>
                </a:lnTo>
                <a:lnTo>
                  <a:pt x="330627" y="173276"/>
                </a:lnTo>
                <a:lnTo>
                  <a:pt x="366827" y="147034"/>
                </a:lnTo>
                <a:lnTo>
                  <a:pt x="404439" y="122701"/>
                </a:lnTo>
                <a:lnTo>
                  <a:pt x="443390" y="100348"/>
                </a:lnTo>
                <a:lnTo>
                  <a:pt x="483610" y="80046"/>
                </a:lnTo>
                <a:lnTo>
                  <a:pt x="525028" y="61866"/>
                </a:lnTo>
                <a:lnTo>
                  <a:pt x="567572" y="45879"/>
                </a:lnTo>
                <a:lnTo>
                  <a:pt x="611171" y="32157"/>
                </a:lnTo>
                <a:lnTo>
                  <a:pt x="655755" y="20770"/>
                </a:lnTo>
                <a:lnTo>
                  <a:pt x="701251" y="11789"/>
                </a:lnTo>
                <a:lnTo>
                  <a:pt x="747590" y="5287"/>
                </a:lnTo>
                <a:lnTo>
                  <a:pt x="794699" y="1333"/>
                </a:lnTo>
                <a:lnTo>
                  <a:pt x="842508" y="0"/>
                </a:lnTo>
                <a:lnTo>
                  <a:pt x="890317" y="1333"/>
                </a:lnTo>
                <a:lnTo>
                  <a:pt x="937426" y="5287"/>
                </a:lnTo>
                <a:lnTo>
                  <a:pt x="983764" y="11789"/>
                </a:lnTo>
                <a:lnTo>
                  <a:pt x="1029261" y="20770"/>
                </a:lnTo>
                <a:lnTo>
                  <a:pt x="1073844" y="32157"/>
                </a:lnTo>
                <a:lnTo>
                  <a:pt x="1117444" y="45879"/>
                </a:lnTo>
                <a:lnTo>
                  <a:pt x="1159988" y="61866"/>
                </a:lnTo>
                <a:lnTo>
                  <a:pt x="1201405" y="80046"/>
                </a:lnTo>
                <a:lnTo>
                  <a:pt x="1241625" y="100348"/>
                </a:lnTo>
                <a:lnTo>
                  <a:pt x="1280577" y="122701"/>
                </a:lnTo>
                <a:lnTo>
                  <a:pt x="1318188" y="147034"/>
                </a:lnTo>
                <a:lnTo>
                  <a:pt x="1354389" y="173276"/>
                </a:lnTo>
                <a:lnTo>
                  <a:pt x="1389108" y="201355"/>
                </a:lnTo>
                <a:lnTo>
                  <a:pt x="1422273" y="231201"/>
                </a:lnTo>
                <a:lnTo>
                  <a:pt x="1453815" y="262742"/>
                </a:lnTo>
                <a:lnTo>
                  <a:pt x="1483661" y="295908"/>
                </a:lnTo>
                <a:lnTo>
                  <a:pt x="1511740" y="330627"/>
                </a:lnTo>
                <a:lnTo>
                  <a:pt x="1537982" y="366827"/>
                </a:lnTo>
                <a:lnTo>
                  <a:pt x="1562315" y="404439"/>
                </a:lnTo>
                <a:lnTo>
                  <a:pt x="1584668" y="443390"/>
                </a:lnTo>
                <a:lnTo>
                  <a:pt x="1604970" y="483610"/>
                </a:lnTo>
                <a:lnTo>
                  <a:pt x="1623150" y="525028"/>
                </a:lnTo>
                <a:lnTo>
                  <a:pt x="1639137" y="567572"/>
                </a:lnTo>
                <a:lnTo>
                  <a:pt x="1652859" y="611171"/>
                </a:lnTo>
                <a:lnTo>
                  <a:pt x="1664246" y="655755"/>
                </a:lnTo>
                <a:lnTo>
                  <a:pt x="1673226" y="701251"/>
                </a:lnTo>
                <a:lnTo>
                  <a:pt x="1679729" y="747590"/>
                </a:lnTo>
                <a:lnTo>
                  <a:pt x="1683683" y="794699"/>
                </a:lnTo>
                <a:lnTo>
                  <a:pt x="1685016" y="842508"/>
                </a:lnTo>
                <a:close/>
              </a:path>
            </a:pathLst>
          </a:custGeom>
          <a:noFill/>
          <a:ln w="20925">
            <a:solidFill>
              <a:srgbClr val="F5A93E"/>
            </a:solidFill>
            <a:round/>
          </a:ln>
        </p:spPr>
        <p:style>
          <a:lnRef idx="0">
            <a:scrgbClr r="0" g="0" b="0"/>
          </a:lnRef>
          <a:fillRef idx="0">
            <a:scrgbClr r="0" g="0" b="0"/>
          </a:fillRef>
          <a:effectRef idx="0">
            <a:scrgbClr r="0" g="0" b="0"/>
          </a:effectRef>
          <a:fontRef idx="minor"/>
        </p:style>
      </p:sp>
      <p:sp>
        <p:nvSpPr>
          <p:cNvPr id="498" name="CustomShape 15"/>
          <p:cNvSpPr/>
          <p:nvPr/>
        </p:nvSpPr>
        <p:spPr>
          <a:xfrm>
            <a:off x="4087800" y="6612480"/>
            <a:ext cx="973440" cy="972000"/>
          </a:xfrm>
          <a:custGeom>
            <a:avLst/>
            <a:gdLst/>
            <a:ahLst/>
            <a:cxnLst/>
            <a:rect l="l" t="t" r="r" b="b"/>
            <a:pathLst>
              <a:path w="974089" h="972820">
                <a:moveTo>
                  <a:pt x="795159" y="615950"/>
                </a:moveTo>
                <a:lnTo>
                  <a:pt x="178507" y="615950"/>
                </a:lnTo>
                <a:lnTo>
                  <a:pt x="178507" y="646430"/>
                </a:lnTo>
                <a:lnTo>
                  <a:pt x="158647" y="661670"/>
                </a:lnTo>
                <a:lnTo>
                  <a:pt x="143275" y="680720"/>
                </a:lnTo>
                <a:lnTo>
                  <a:pt x="133349" y="703580"/>
                </a:lnTo>
                <a:lnTo>
                  <a:pt x="129828" y="730250"/>
                </a:lnTo>
                <a:lnTo>
                  <a:pt x="132562" y="753110"/>
                </a:lnTo>
                <a:lnTo>
                  <a:pt x="140329" y="773430"/>
                </a:lnTo>
                <a:lnTo>
                  <a:pt x="152476" y="792480"/>
                </a:lnTo>
                <a:lnTo>
                  <a:pt x="168350" y="807720"/>
                </a:lnTo>
                <a:lnTo>
                  <a:pt x="133083" y="829310"/>
                </a:lnTo>
                <a:lnTo>
                  <a:pt x="105508" y="859790"/>
                </a:lnTo>
                <a:lnTo>
                  <a:pt x="87552" y="897890"/>
                </a:lnTo>
                <a:lnTo>
                  <a:pt x="81138" y="941070"/>
                </a:lnTo>
                <a:lnTo>
                  <a:pt x="81138" y="966470"/>
                </a:lnTo>
                <a:lnTo>
                  <a:pt x="88395" y="972820"/>
                </a:lnTo>
                <a:lnTo>
                  <a:pt x="885271" y="972820"/>
                </a:lnTo>
                <a:lnTo>
                  <a:pt x="892527" y="966470"/>
                </a:lnTo>
                <a:lnTo>
                  <a:pt x="892527" y="941070"/>
                </a:lnTo>
                <a:lnTo>
                  <a:pt x="113598" y="941070"/>
                </a:lnTo>
                <a:lnTo>
                  <a:pt x="122541" y="896620"/>
                </a:lnTo>
                <a:lnTo>
                  <a:pt x="146913" y="861060"/>
                </a:lnTo>
                <a:lnTo>
                  <a:pt x="183026" y="836930"/>
                </a:lnTo>
                <a:lnTo>
                  <a:pt x="227197" y="828040"/>
                </a:lnTo>
                <a:lnTo>
                  <a:pt x="319211" y="828040"/>
                </a:lnTo>
                <a:lnTo>
                  <a:pt x="307902" y="819150"/>
                </a:lnTo>
                <a:lnTo>
                  <a:pt x="286033" y="807720"/>
                </a:lnTo>
                <a:lnTo>
                  <a:pt x="299258" y="795020"/>
                </a:lnTo>
                <a:lnTo>
                  <a:pt x="227197" y="795020"/>
                </a:lnTo>
                <a:lnTo>
                  <a:pt x="201950" y="789940"/>
                </a:lnTo>
                <a:lnTo>
                  <a:pt x="181312" y="775970"/>
                </a:lnTo>
                <a:lnTo>
                  <a:pt x="167387" y="755650"/>
                </a:lnTo>
                <a:lnTo>
                  <a:pt x="162277" y="730250"/>
                </a:lnTo>
                <a:lnTo>
                  <a:pt x="167387" y="704850"/>
                </a:lnTo>
                <a:lnTo>
                  <a:pt x="181312" y="684530"/>
                </a:lnTo>
                <a:lnTo>
                  <a:pt x="201950" y="670560"/>
                </a:lnTo>
                <a:lnTo>
                  <a:pt x="227197" y="665480"/>
                </a:lnTo>
                <a:lnTo>
                  <a:pt x="818095" y="665480"/>
                </a:lnTo>
                <a:lnTo>
                  <a:pt x="815020" y="661670"/>
                </a:lnTo>
                <a:lnTo>
                  <a:pt x="795159" y="646430"/>
                </a:lnTo>
                <a:lnTo>
                  <a:pt x="795159" y="615950"/>
                </a:lnTo>
                <a:close/>
                <a:moveTo>
                  <a:pt x="319211" y="828040"/>
                </a:moveTo>
                <a:lnTo>
                  <a:pt x="227197" y="828040"/>
                </a:lnTo>
                <a:lnTo>
                  <a:pt x="271361" y="836930"/>
                </a:lnTo>
                <a:lnTo>
                  <a:pt x="307472" y="861060"/>
                </a:lnTo>
                <a:lnTo>
                  <a:pt x="331842" y="896620"/>
                </a:lnTo>
                <a:lnTo>
                  <a:pt x="340785" y="941070"/>
                </a:lnTo>
                <a:lnTo>
                  <a:pt x="373234" y="941070"/>
                </a:lnTo>
                <a:lnTo>
                  <a:pt x="382177" y="896620"/>
                </a:lnTo>
                <a:lnTo>
                  <a:pt x="397845" y="873760"/>
                </a:lnTo>
                <a:lnTo>
                  <a:pt x="357015" y="873760"/>
                </a:lnTo>
                <a:lnTo>
                  <a:pt x="343792" y="853440"/>
                </a:lnTo>
                <a:lnTo>
                  <a:pt x="327288" y="834390"/>
                </a:lnTo>
                <a:lnTo>
                  <a:pt x="319211" y="828040"/>
                </a:lnTo>
                <a:close/>
                <a:moveTo>
                  <a:pt x="578849" y="828040"/>
                </a:moveTo>
                <a:lnTo>
                  <a:pt x="486833" y="828040"/>
                </a:lnTo>
                <a:lnTo>
                  <a:pt x="531003" y="836930"/>
                </a:lnTo>
                <a:lnTo>
                  <a:pt x="567117" y="861060"/>
                </a:lnTo>
                <a:lnTo>
                  <a:pt x="591489" y="896620"/>
                </a:lnTo>
                <a:lnTo>
                  <a:pt x="600431" y="941070"/>
                </a:lnTo>
                <a:lnTo>
                  <a:pt x="632881" y="941070"/>
                </a:lnTo>
                <a:lnTo>
                  <a:pt x="641824" y="896620"/>
                </a:lnTo>
                <a:lnTo>
                  <a:pt x="657491" y="873760"/>
                </a:lnTo>
                <a:lnTo>
                  <a:pt x="616651" y="873760"/>
                </a:lnTo>
                <a:lnTo>
                  <a:pt x="603428" y="853440"/>
                </a:lnTo>
                <a:lnTo>
                  <a:pt x="586925" y="834390"/>
                </a:lnTo>
                <a:lnTo>
                  <a:pt x="578849" y="828040"/>
                </a:lnTo>
                <a:close/>
                <a:moveTo>
                  <a:pt x="838508" y="828040"/>
                </a:moveTo>
                <a:lnTo>
                  <a:pt x="746479" y="828040"/>
                </a:lnTo>
                <a:lnTo>
                  <a:pt x="790644" y="836930"/>
                </a:lnTo>
                <a:lnTo>
                  <a:pt x="826754" y="861060"/>
                </a:lnTo>
                <a:lnTo>
                  <a:pt x="851125" y="896620"/>
                </a:lnTo>
                <a:lnTo>
                  <a:pt x="860068" y="941070"/>
                </a:lnTo>
                <a:lnTo>
                  <a:pt x="892527" y="941070"/>
                </a:lnTo>
                <a:lnTo>
                  <a:pt x="886114" y="897890"/>
                </a:lnTo>
                <a:lnTo>
                  <a:pt x="868158" y="859790"/>
                </a:lnTo>
                <a:lnTo>
                  <a:pt x="840583" y="829310"/>
                </a:lnTo>
                <a:lnTo>
                  <a:pt x="838508" y="828040"/>
                </a:lnTo>
                <a:close/>
                <a:moveTo>
                  <a:pt x="486833" y="665480"/>
                </a:moveTo>
                <a:lnTo>
                  <a:pt x="414469" y="665480"/>
                </a:lnTo>
                <a:lnTo>
                  <a:pt x="404024" y="679450"/>
                </a:lnTo>
                <a:lnTo>
                  <a:pt x="396155" y="694690"/>
                </a:lnTo>
                <a:lnTo>
                  <a:pt x="391192" y="711200"/>
                </a:lnTo>
                <a:lnTo>
                  <a:pt x="389464" y="730250"/>
                </a:lnTo>
                <a:lnTo>
                  <a:pt x="392200" y="753110"/>
                </a:lnTo>
                <a:lnTo>
                  <a:pt x="399969" y="773430"/>
                </a:lnTo>
                <a:lnTo>
                  <a:pt x="412117" y="792480"/>
                </a:lnTo>
                <a:lnTo>
                  <a:pt x="427986" y="807720"/>
                </a:lnTo>
                <a:lnTo>
                  <a:pt x="406123" y="819150"/>
                </a:lnTo>
                <a:lnTo>
                  <a:pt x="386740" y="834390"/>
                </a:lnTo>
                <a:lnTo>
                  <a:pt x="370238" y="853440"/>
                </a:lnTo>
                <a:lnTo>
                  <a:pt x="357015" y="873760"/>
                </a:lnTo>
                <a:lnTo>
                  <a:pt x="397845" y="873760"/>
                </a:lnTo>
                <a:lnTo>
                  <a:pt x="406549" y="861060"/>
                </a:lnTo>
                <a:lnTo>
                  <a:pt x="442663" y="836930"/>
                </a:lnTo>
                <a:lnTo>
                  <a:pt x="486833" y="828040"/>
                </a:lnTo>
                <a:lnTo>
                  <a:pt x="578849" y="828040"/>
                </a:lnTo>
                <a:lnTo>
                  <a:pt x="567543" y="819150"/>
                </a:lnTo>
                <a:lnTo>
                  <a:pt x="545679" y="807720"/>
                </a:lnTo>
                <a:lnTo>
                  <a:pt x="558904" y="795020"/>
                </a:lnTo>
                <a:lnTo>
                  <a:pt x="486833" y="795020"/>
                </a:lnTo>
                <a:lnTo>
                  <a:pt x="461588" y="789940"/>
                </a:lnTo>
                <a:lnTo>
                  <a:pt x="440953" y="775970"/>
                </a:lnTo>
                <a:lnTo>
                  <a:pt x="427031" y="755650"/>
                </a:lnTo>
                <a:lnTo>
                  <a:pt x="421924" y="730250"/>
                </a:lnTo>
                <a:lnTo>
                  <a:pt x="427031" y="704850"/>
                </a:lnTo>
                <a:lnTo>
                  <a:pt x="440953" y="684530"/>
                </a:lnTo>
                <a:lnTo>
                  <a:pt x="461588" y="670560"/>
                </a:lnTo>
                <a:lnTo>
                  <a:pt x="486833" y="665480"/>
                </a:lnTo>
                <a:close/>
                <a:moveTo>
                  <a:pt x="746479" y="665480"/>
                </a:moveTo>
                <a:lnTo>
                  <a:pt x="674115" y="665480"/>
                </a:lnTo>
                <a:lnTo>
                  <a:pt x="663670" y="679450"/>
                </a:lnTo>
                <a:lnTo>
                  <a:pt x="655802" y="694690"/>
                </a:lnTo>
                <a:lnTo>
                  <a:pt x="650838" y="711200"/>
                </a:lnTo>
                <a:lnTo>
                  <a:pt x="649111" y="730250"/>
                </a:lnTo>
                <a:lnTo>
                  <a:pt x="651846" y="753110"/>
                </a:lnTo>
                <a:lnTo>
                  <a:pt x="659616" y="773430"/>
                </a:lnTo>
                <a:lnTo>
                  <a:pt x="671763" y="792480"/>
                </a:lnTo>
                <a:lnTo>
                  <a:pt x="687633" y="807720"/>
                </a:lnTo>
                <a:lnTo>
                  <a:pt x="665765" y="819150"/>
                </a:lnTo>
                <a:lnTo>
                  <a:pt x="646382" y="834390"/>
                </a:lnTo>
                <a:lnTo>
                  <a:pt x="629878" y="853440"/>
                </a:lnTo>
                <a:lnTo>
                  <a:pt x="616651" y="873760"/>
                </a:lnTo>
                <a:lnTo>
                  <a:pt x="657491" y="873760"/>
                </a:lnTo>
                <a:lnTo>
                  <a:pt x="666195" y="861060"/>
                </a:lnTo>
                <a:lnTo>
                  <a:pt x="702309" y="836930"/>
                </a:lnTo>
                <a:lnTo>
                  <a:pt x="746479" y="828040"/>
                </a:lnTo>
                <a:lnTo>
                  <a:pt x="838508" y="828040"/>
                </a:lnTo>
                <a:lnTo>
                  <a:pt x="805315" y="807720"/>
                </a:lnTo>
                <a:lnTo>
                  <a:pt x="818542" y="795020"/>
                </a:lnTo>
                <a:lnTo>
                  <a:pt x="746479" y="795020"/>
                </a:lnTo>
                <a:lnTo>
                  <a:pt x="721234" y="789940"/>
                </a:lnTo>
                <a:lnTo>
                  <a:pt x="700600" y="775970"/>
                </a:lnTo>
                <a:lnTo>
                  <a:pt x="686678" y="755650"/>
                </a:lnTo>
                <a:lnTo>
                  <a:pt x="681570" y="730250"/>
                </a:lnTo>
                <a:lnTo>
                  <a:pt x="686678" y="704850"/>
                </a:lnTo>
                <a:lnTo>
                  <a:pt x="700600" y="684530"/>
                </a:lnTo>
                <a:lnTo>
                  <a:pt x="721234" y="670560"/>
                </a:lnTo>
                <a:lnTo>
                  <a:pt x="746479" y="665480"/>
                </a:lnTo>
                <a:close/>
                <a:moveTo>
                  <a:pt x="299561" y="665480"/>
                </a:moveTo>
                <a:lnTo>
                  <a:pt x="227197" y="665480"/>
                </a:lnTo>
                <a:lnTo>
                  <a:pt x="252436" y="670560"/>
                </a:lnTo>
                <a:lnTo>
                  <a:pt x="273067" y="684530"/>
                </a:lnTo>
                <a:lnTo>
                  <a:pt x="286988" y="704850"/>
                </a:lnTo>
                <a:lnTo>
                  <a:pt x="292095" y="730250"/>
                </a:lnTo>
                <a:lnTo>
                  <a:pt x="286988" y="755650"/>
                </a:lnTo>
                <a:lnTo>
                  <a:pt x="273067" y="775970"/>
                </a:lnTo>
                <a:lnTo>
                  <a:pt x="252436" y="789940"/>
                </a:lnTo>
                <a:lnTo>
                  <a:pt x="227197" y="795020"/>
                </a:lnTo>
                <a:lnTo>
                  <a:pt x="299258" y="795020"/>
                </a:lnTo>
                <a:lnTo>
                  <a:pt x="301903" y="792480"/>
                </a:lnTo>
                <a:lnTo>
                  <a:pt x="314050" y="773430"/>
                </a:lnTo>
                <a:lnTo>
                  <a:pt x="321820" y="753110"/>
                </a:lnTo>
                <a:lnTo>
                  <a:pt x="324555" y="730250"/>
                </a:lnTo>
                <a:lnTo>
                  <a:pt x="322828" y="711200"/>
                </a:lnTo>
                <a:lnTo>
                  <a:pt x="317865" y="694690"/>
                </a:lnTo>
                <a:lnTo>
                  <a:pt x="310000" y="679450"/>
                </a:lnTo>
                <a:lnTo>
                  <a:pt x="299561" y="665480"/>
                </a:lnTo>
                <a:close/>
                <a:moveTo>
                  <a:pt x="559208" y="665480"/>
                </a:moveTo>
                <a:lnTo>
                  <a:pt x="486833" y="665480"/>
                </a:lnTo>
                <a:lnTo>
                  <a:pt x="512078" y="670560"/>
                </a:lnTo>
                <a:lnTo>
                  <a:pt x="532712" y="684530"/>
                </a:lnTo>
                <a:lnTo>
                  <a:pt x="546634" y="704850"/>
                </a:lnTo>
                <a:lnTo>
                  <a:pt x="551742" y="730250"/>
                </a:lnTo>
                <a:lnTo>
                  <a:pt x="546634" y="755650"/>
                </a:lnTo>
                <a:lnTo>
                  <a:pt x="532712" y="775970"/>
                </a:lnTo>
                <a:lnTo>
                  <a:pt x="512078" y="789940"/>
                </a:lnTo>
                <a:lnTo>
                  <a:pt x="486833" y="795020"/>
                </a:lnTo>
                <a:lnTo>
                  <a:pt x="558904" y="795020"/>
                </a:lnTo>
                <a:lnTo>
                  <a:pt x="561549" y="792480"/>
                </a:lnTo>
                <a:lnTo>
                  <a:pt x="573697" y="773430"/>
                </a:lnTo>
                <a:lnTo>
                  <a:pt x="581466" y="753110"/>
                </a:lnTo>
                <a:lnTo>
                  <a:pt x="584202" y="730250"/>
                </a:lnTo>
                <a:lnTo>
                  <a:pt x="582474" y="711200"/>
                </a:lnTo>
                <a:lnTo>
                  <a:pt x="577512" y="694690"/>
                </a:lnTo>
                <a:lnTo>
                  <a:pt x="569646" y="679450"/>
                </a:lnTo>
                <a:lnTo>
                  <a:pt x="559208" y="665480"/>
                </a:lnTo>
                <a:close/>
                <a:moveTo>
                  <a:pt x="818095" y="665480"/>
                </a:moveTo>
                <a:lnTo>
                  <a:pt x="746479" y="665480"/>
                </a:lnTo>
                <a:lnTo>
                  <a:pt x="771725" y="670560"/>
                </a:lnTo>
                <a:lnTo>
                  <a:pt x="792359" y="684530"/>
                </a:lnTo>
                <a:lnTo>
                  <a:pt x="806281" y="704850"/>
                </a:lnTo>
                <a:lnTo>
                  <a:pt x="811388" y="730250"/>
                </a:lnTo>
                <a:lnTo>
                  <a:pt x="806281" y="755650"/>
                </a:lnTo>
                <a:lnTo>
                  <a:pt x="792359" y="775970"/>
                </a:lnTo>
                <a:lnTo>
                  <a:pt x="771725" y="789940"/>
                </a:lnTo>
                <a:lnTo>
                  <a:pt x="746479" y="795020"/>
                </a:lnTo>
                <a:lnTo>
                  <a:pt x="818542" y="795020"/>
                </a:lnTo>
                <a:lnTo>
                  <a:pt x="821187" y="792480"/>
                </a:lnTo>
                <a:lnTo>
                  <a:pt x="833338" y="773430"/>
                </a:lnTo>
                <a:lnTo>
                  <a:pt x="841111" y="753110"/>
                </a:lnTo>
                <a:lnTo>
                  <a:pt x="843848" y="730250"/>
                </a:lnTo>
                <a:lnTo>
                  <a:pt x="840325" y="703580"/>
                </a:lnTo>
                <a:lnTo>
                  <a:pt x="830396" y="680720"/>
                </a:lnTo>
                <a:lnTo>
                  <a:pt x="818095" y="665480"/>
                </a:lnTo>
                <a:close/>
                <a:moveTo>
                  <a:pt x="966410" y="0"/>
                </a:moveTo>
                <a:lnTo>
                  <a:pt x="7256" y="0"/>
                </a:lnTo>
                <a:lnTo>
                  <a:pt x="0" y="7620"/>
                </a:lnTo>
                <a:lnTo>
                  <a:pt x="0" y="609600"/>
                </a:lnTo>
                <a:lnTo>
                  <a:pt x="7256" y="615950"/>
                </a:lnTo>
                <a:lnTo>
                  <a:pt x="966410" y="615950"/>
                </a:lnTo>
                <a:lnTo>
                  <a:pt x="973666" y="609600"/>
                </a:lnTo>
                <a:lnTo>
                  <a:pt x="973666" y="584200"/>
                </a:lnTo>
                <a:lnTo>
                  <a:pt x="32459" y="584200"/>
                </a:lnTo>
                <a:lnTo>
                  <a:pt x="32459" y="31750"/>
                </a:lnTo>
                <a:lnTo>
                  <a:pt x="973666" y="31750"/>
                </a:lnTo>
                <a:lnTo>
                  <a:pt x="973666" y="7620"/>
                </a:lnTo>
                <a:lnTo>
                  <a:pt x="966410" y="0"/>
                </a:lnTo>
                <a:close/>
                <a:moveTo>
                  <a:pt x="795159" y="535940"/>
                </a:moveTo>
                <a:lnTo>
                  <a:pt x="178507" y="535940"/>
                </a:lnTo>
                <a:lnTo>
                  <a:pt x="178507" y="584200"/>
                </a:lnTo>
                <a:lnTo>
                  <a:pt x="795159" y="584200"/>
                </a:lnTo>
                <a:lnTo>
                  <a:pt x="795159" y="535940"/>
                </a:lnTo>
                <a:close/>
                <a:moveTo>
                  <a:pt x="973666" y="31750"/>
                </a:moveTo>
                <a:lnTo>
                  <a:pt x="941206" y="31750"/>
                </a:lnTo>
                <a:lnTo>
                  <a:pt x="941206" y="584200"/>
                </a:lnTo>
                <a:lnTo>
                  <a:pt x="973666" y="584200"/>
                </a:lnTo>
                <a:lnTo>
                  <a:pt x="973666" y="31750"/>
                </a:lnTo>
                <a:close/>
                <a:moveTo>
                  <a:pt x="852822" y="438150"/>
                </a:moveTo>
                <a:lnTo>
                  <a:pt x="120844" y="438150"/>
                </a:lnTo>
                <a:lnTo>
                  <a:pt x="113598" y="445770"/>
                </a:lnTo>
                <a:lnTo>
                  <a:pt x="113598" y="528320"/>
                </a:lnTo>
                <a:lnTo>
                  <a:pt x="120844" y="535940"/>
                </a:lnTo>
                <a:lnTo>
                  <a:pt x="852822" y="535940"/>
                </a:lnTo>
                <a:lnTo>
                  <a:pt x="860068" y="528320"/>
                </a:lnTo>
                <a:lnTo>
                  <a:pt x="860068" y="445770"/>
                </a:lnTo>
                <a:lnTo>
                  <a:pt x="852822" y="438150"/>
                </a:lnTo>
                <a:close/>
                <a:moveTo>
                  <a:pt x="373234" y="374650"/>
                </a:moveTo>
                <a:lnTo>
                  <a:pt x="340785" y="374650"/>
                </a:lnTo>
                <a:lnTo>
                  <a:pt x="340785" y="438150"/>
                </a:lnTo>
                <a:lnTo>
                  <a:pt x="373234" y="438150"/>
                </a:lnTo>
                <a:lnTo>
                  <a:pt x="373234" y="374650"/>
                </a:lnTo>
                <a:close/>
                <a:moveTo>
                  <a:pt x="503063" y="292100"/>
                </a:moveTo>
                <a:lnTo>
                  <a:pt x="470603" y="292100"/>
                </a:lnTo>
                <a:lnTo>
                  <a:pt x="470603" y="438150"/>
                </a:lnTo>
                <a:lnTo>
                  <a:pt x="503063" y="438150"/>
                </a:lnTo>
                <a:lnTo>
                  <a:pt x="503063" y="292100"/>
                </a:lnTo>
                <a:close/>
                <a:moveTo>
                  <a:pt x="622200" y="323850"/>
                </a:moveTo>
                <a:lnTo>
                  <a:pt x="615457" y="323850"/>
                </a:lnTo>
                <a:lnTo>
                  <a:pt x="604075" y="328930"/>
                </a:lnTo>
                <a:lnTo>
                  <a:pt x="600431" y="334010"/>
                </a:lnTo>
                <a:lnTo>
                  <a:pt x="600431" y="438150"/>
                </a:lnTo>
                <a:lnTo>
                  <a:pt x="632881" y="438150"/>
                </a:lnTo>
                <a:lnTo>
                  <a:pt x="632881" y="374650"/>
                </a:lnTo>
                <a:lnTo>
                  <a:pt x="688565" y="374650"/>
                </a:lnTo>
                <a:lnTo>
                  <a:pt x="679456" y="370840"/>
                </a:lnTo>
                <a:lnTo>
                  <a:pt x="671141" y="364490"/>
                </a:lnTo>
                <a:lnTo>
                  <a:pt x="622200" y="323850"/>
                </a:lnTo>
                <a:close/>
                <a:moveTo>
                  <a:pt x="688565" y="374650"/>
                </a:moveTo>
                <a:lnTo>
                  <a:pt x="632881" y="374650"/>
                </a:lnTo>
                <a:lnTo>
                  <a:pt x="650357" y="389890"/>
                </a:lnTo>
                <a:lnTo>
                  <a:pt x="664188" y="398780"/>
                </a:lnTo>
                <a:lnTo>
                  <a:pt x="679500" y="405130"/>
                </a:lnTo>
                <a:lnTo>
                  <a:pt x="695726" y="408940"/>
                </a:lnTo>
                <a:lnTo>
                  <a:pt x="712302" y="407670"/>
                </a:lnTo>
                <a:lnTo>
                  <a:pt x="728497" y="403860"/>
                </a:lnTo>
                <a:lnTo>
                  <a:pt x="743489" y="397510"/>
                </a:lnTo>
                <a:lnTo>
                  <a:pt x="756790" y="387350"/>
                </a:lnTo>
                <a:lnTo>
                  <a:pt x="766801" y="375920"/>
                </a:lnTo>
                <a:lnTo>
                  <a:pt x="698255" y="375920"/>
                </a:lnTo>
                <a:lnTo>
                  <a:pt x="688565" y="374650"/>
                </a:lnTo>
                <a:close/>
                <a:moveTo>
                  <a:pt x="192821" y="177800"/>
                </a:moveTo>
                <a:lnTo>
                  <a:pt x="188486" y="179070"/>
                </a:lnTo>
                <a:lnTo>
                  <a:pt x="120090" y="229870"/>
                </a:lnTo>
                <a:lnTo>
                  <a:pt x="115827" y="234950"/>
                </a:lnTo>
                <a:lnTo>
                  <a:pt x="113772" y="241300"/>
                </a:lnTo>
                <a:lnTo>
                  <a:pt x="114028" y="246380"/>
                </a:lnTo>
                <a:lnTo>
                  <a:pt x="205742" y="374650"/>
                </a:lnTo>
                <a:lnTo>
                  <a:pt x="245154" y="403860"/>
                </a:lnTo>
                <a:lnTo>
                  <a:pt x="261353" y="407670"/>
                </a:lnTo>
                <a:lnTo>
                  <a:pt x="277917" y="407670"/>
                </a:lnTo>
                <a:lnTo>
                  <a:pt x="294146" y="405130"/>
                </a:lnTo>
                <a:lnTo>
                  <a:pt x="309463" y="398780"/>
                </a:lnTo>
                <a:lnTo>
                  <a:pt x="323288" y="389890"/>
                </a:lnTo>
                <a:lnTo>
                  <a:pt x="339327" y="375920"/>
                </a:lnTo>
                <a:lnTo>
                  <a:pt x="265363" y="375920"/>
                </a:lnTo>
                <a:lnTo>
                  <a:pt x="255578" y="373380"/>
                </a:lnTo>
                <a:lnTo>
                  <a:pt x="246620" y="369570"/>
                </a:lnTo>
                <a:lnTo>
                  <a:pt x="238691" y="363220"/>
                </a:lnTo>
                <a:lnTo>
                  <a:pt x="231992" y="355600"/>
                </a:lnTo>
                <a:lnTo>
                  <a:pt x="152361" y="246380"/>
                </a:lnTo>
                <a:lnTo>
                  <a:pt x="191198" y="217170"/>
                </a:lnTo>
                <a:lnTo>
                  <a:pt x="230882" y="217170"/>
                </a:lnTo>
                <a:lnTo>
                  <a:pt x="205396" y="181610"/>
                </a:lnTo>
                <a:lnTo>
                  <a:pt x="201512" y="179070"/>
                </a:lnTo>
                <a:lnTo>
                  <a:pt x="197219" y="179070"/>
                </a:lnTo>
                <a:lnTo>
                  <a:pt x="192821" y="177800"/>
                </a:lnTo>
                <a:close/>
                <a:moveTo>
                  <a:pt x="358250" y="323850"/>
                </a:moveTo>
                <a:lnTo>
                  <a:pt x="351476" y="323850"/>
                </a:lnTo>
                <a:lnTo>
                  <a:pt x="302514" y="364490"/>
                </a:lnTo>
                <a:lnTo>
                  <a:pt x="294203" y="370840"/>
                </a:lnTo>
                <a:lnTo>
                  <a:pt x="285101" y="374650"/>
                </a:lnTo>
                <a:lnTo>
                  <a:pt x="275417" y="375920"/>
                </a:lnTo>
                <a:lnTo>
                  <a:pt x="339327" y="375920"/>
                </a:lnTo>
                <a:lnTo>
                  <a:pt x="340785" y="374650"/>
                </a:lnTo>
                <a:lnTo>
                  <a:pt x="373234" y="374650"/>
                </a:lnTo>
                <a:lnTo>
                  <a:pt x="373234" y="334010"/>
                </a:lnTo>
                <a:lnTo>
                  <a:pt x="369590" y="328930"/>
                </a:lnTo>
                <a:lnTo>
                  <a:pt x="358250" y="323850"/>
                </a:lnTo>
                <a:close/>
                <a:moveTo>
                  <a:pt x="836464" y="217170"/>
                </a:moveTo>
                <a:lnTo>
                  <a:pt x="782468" y="217170"/>
                </a:lnTo>
                <a:lnTo>
                  <a:pt x="821304" y="246380"/>
                </a:lnTo>
                <a:lnTo>
                  <a:pt x="741673" y="355600"/>
                </a:lnTo>
                <a:lnTo>
                  <a:pt x="734984" y="363220"/>
                </a:lnTo>
                <a:lnTo>
                  <a:pt x="727055" y="369570"/>
                </a:lnTo>
                <a:lnTo>
                  <a:pt x="718095" y="373380"/>
                </a:lnTo>
                <a:lnTo>
                  <a:pt x="708313" y="375920"/>
                </a:lnTo>
                <a:lnTo>
                  <a:pt x="766801" y="375920"/>
                </a:lnTo>
                <a:lnTo>
                  <a:pt x="767913" y="374650"/>
                </a:lnTo>
                <a:lnTo>
                  <a:pt x="856958" y="252730"/>
                </a:lnTo>
                <a:lnTo>
                  <a:pt x="859623" y="246380"/>
                </a:lnTo>
                <a:lnTo>
                  <a:pt x="859879" y="241300"/>
                </a:lnTo>
                <a:lnTo>
                  <a:pt x="857826" y="234950"/>
                </a:lnTo>
                <a:lnTo>
                  <a:pt x="853565" y="229870"/>
                </a:lnTo>
                <a:lnTo>
                  <a:pt x="836464" y="217170"/>
                </a:lnTo>
                <a:close/>
                <a:moveTo>
                  <a:pt x="230882" y="217170"/>
                </a:moveTo>
                <a:lnTo>
                  <a:pt x="191198" y="217170"/>
                </a:lnTo>
                <a:lnTo>
                  <a:pt x="265258" y="321310"/>
                </a:lnTo>
                <a:lnTo>
                  <a:pt x="269237" y="323850"/>
                </a:lnTo>
                <a:lnTo>
                  <a:pt x="273656" y="323850"/>
                </a:lnTo>
                <a:lnTo>
                  <a:pt x="278064" y="325120"/>
                </a:lnTo>
                <a:lnTo>
                  <a:pt x="282546" y="323850"/>
                </a:lnTo>
                <a:lnTo>
                  <a:pt x="331095" y="284480"/>
                </a:lnTo>
                <a:lnTo>
                  <a:pt x="279122" y="284480"/>
                </a:lnTo>
                <a:lnTo>
                  <a:pt x="230882" y="217170"/>
                </a:lnTo>
                <a:close/>
                <a:moveTo>
                  <a:pt x="662954" y="259080"/>
                </a:moveTo>
                <a:lnTo>
                  <a:pt x="582495" y="259080"/>
                </a:lnTo>
                <a:lnTo>
                  <a:pt x="596141" y="260350"/>
                </a:lnTo>
                <a:lnTo>
                  <a:pt x="609342" y="264160"/>
                </a:lnTo>
                <a:lnTo>
                  <a:pt x="621789" y="269240"/>
                </a:lnTo>
                <a:lnTo>
                  <a:pt x="633174" y="276860"/>
                </a:lnTo>
                <a:lnTo>
                  <a:pt x="691120" y="323850"/>
                </a:lnTo>
                <a:lnTo>
                  <a:pt x="695622" y="325120"/>
                </a:lnTo>
                <a:lnTo>
                  <a:pt x="700020" y="323850"/>
                </a:lnTo>
                <a:lnTo>
                  <a:pt x="704418" y="323850"/>
                </a:lnTo>
                <a:lnTo>
                  <a:pt x="708407" y="321310"/>
                </a:lnTo>
                <a:lnTo>
                  <a:pt x="734599" y="284480"/>
                </a:lnTo>
                <a:lnTo>
                  <a:pt x="694544" y="284480"/>
                </a:lnTo>
                <a:lnTo>
                  <a:pt x="662954" y="259080"/>
                </a:lnTo>
                <a:close/>
                <a:moveTo>
                  <a:pt x="582516" y="227330"/>
                </a:moveTo>
                <a:lnTo>
                  <a:pt x="391150" y="227330"/>
                </a:lnTo>
                <a:lnTo>
                  <a:pt x="372043" y="228600"/>
                </a:lnTo>
                <a:lnTo>
                  <a:pt x="353557" y="233680"/>
                </a:lnTo>
                <a:lnTo>
                  <a:pt x="336127" y="241300"/>
                </a:lnTo>
                <a:lnTo>
                  <a:pt x="320189" y="251460"/>
                </a:lnTo>
                <a:lnTo>
                  <a:pt x="279122" y="284480"/>
                </a:lnTo>
                <a:lnTo>
                  <a:pt x="331095" y="284480"/>
                </a:lnTo>
                <a:lnTo>
                  <a:pt x="340492" y="276860"/>
                </a:lnTo>
                <a:lnTo>
                  <a:pt x="351867" y="269240"/>
                </a:lnTo>
                <a:lnTo>
                  <a:pt x="364313" y="264160"/>
                </a:lnTo>
                <a:lnTo>
                  <a:pt x="377513" y="260350"/>
                </a:lnTo>
                <a:lnTo>
                  <a:pt x="391150" y="259080"/>
                </a:lnTo>
                <a:lnTo>
                  <a:pt x="662954" y="259080"/>
                </a:lnTo>
                <a:lnTo>
                  <a:pt x="653477" y="251460"/>
                </a:lnTo>
                <a:lnTo>
                  <a:pt x="637533" y="241300"/>
                </a:lnTo>
                <a:lnTo>
                  <a:pt x="620101" y="233680"/>
                </a:lnTo>
                <a:lnTo>
                  <a:pt x="601617" y="228600"/>
                </a:lnTo>
                <a:lnTo>
                  <a:pt x="582516" y="227330"/>
                </a:lnTo>
                <a:close/>
                <a:moveTo>
                  <a:pt x="780834" y="177800"/>
                </a:moveTo>
                <a:lnTo>
                  <a:pt x="772123" y="179070"/>
                </a:lnTo>
                <a:lnTo>
                  <a:pt x="768248" y="181610"/>
                </a:lnTo>
                <a:lnTo>
                  <a:pt x="694544" y="284480"/>
                </a:lnTo>
                <a:lnTo>
                  <a:pt x="734599" y="284480"/>
                </a:lnTo>
                <a:lnTo>
                  <a:pt x="782468" y="217170"/>
                </a:lnTo>
                <a:lnTo>
                  <a:pt x="836464" y="217170"/>
                </a:lnTo>
                <a:lnTo>
                  <a:pt x="785159" y="179070"/>
                </a:lnTo>
                <a:lnTo>
                  <a:pt x="780834" y="177800"/>
                </a:lnTo>
                <a:close/>
                <a:moveTo>
                  <a:pt x="486833" y="64770"/>
                </a:moveTo>
                <a:lnTo>
                  <a:pt x="448967" y="72390"/>
                </a:lnTo>
                <a:lnTo>
                  <a:pt x="418013" y="92710"/>
                </a:lnTo>
                <a:lnTo>
                  <a:pt x="397127" y="124460"/>
                </a:lnTo>
                <a:lnTo>
                  <a:pt x="389464" y="162560"/>
                </a:lnTo>
                <a:lnTo>
                  <a:pt x="391192" y="180340"/>
                </a:lnTo>
                <a:lnTo>
                  <a:pt x="396154" y="196850"/>
                </a:lnTo>
                <a:lnTo>
                  <a:pt x="404019" y="213360"/>
                </a:lnTo>
                <a:lnTo>
                  <a:pt x="414458" y="227330"/>
                </a:lnTo>
                <a:lnTo>
                  <a:pt x="486833" y="227330"/>
                </a:lnTo>
                <a:lnTo>
                  <a:pt x="461588" y="222250"/>
                </a:lnTo>
                <a:lnTo>
                  <a:pt x="440953" y="208280"/>
                </a:lnTo>
                <a:lnTo>
                  <a:pt x="427031" y="186690"/>
                </a:lnTo>
                <a:lnTo>
                  <a:pt x="421924" y="162560"/>
                </a:lnTo>
                <a:lnTo>
                  <a:pt x="427031" y="137160"/>
                </a:lnTo>
                <a:lnTo>
                  <a:pt x="440953" y="115570"/>
                </a:lnTo>
                <a:lnTo>
                  <a:pt x="461588" y="102870"/>
                </a:lnTo>
                <a:lnTo>
                  <a:pt x="486833" y="97790"/>
                </a:lnTo>
                <a:lnTo>
                  <a:pt x="558994" y="97790"/>
                </a:lnTo>
                <a:lnTo>
                  <a:pt x="555653" y="92710"/>
                </a:lnTo>
                <a:lnTo>
                  <a:pt x="524699" y="72390"/>
                </a:lnTo>
                <a:lnTo>
                  <a:pt x="486833" y="64770"/>
                </a:lnTo>
                <a:close/>
                <a:moveTo>
                  <a:pt x="558994" y="97790"/>
                </a:moveTo>
                <a:lnTo>
                  <a:pt x="486833" y="97790"/>
                </a:lnTo>
                <a:lnTo>
                  <a:pt x="512078" y="102870"/>
                </a:lnTo>
                <a:lnTo>
                  <a:pt x="532712" y="115570"/>
                </a:lnTo>
                <a:lnTo>
                  <a:pt x="546634" y="137160"/>
                </a:lnTo>
                <a:lnTo>
                  <a:pt x="551742" y="162560"/>
                </a:lnTo>
                <a:lnTo>
                  <a:pt x="546634" y="186690"/>
                </a:lnTo>
                <a:lnTo>
                  <a:pt x="532712" y="208280"/>
                </a:lnTo>
                <a:lnTo>
                  <a:pt x="512078" y="222250"/>
                </a:lnTo>
                <a:lnTo>
                  <a:pt x="486833" y="227330"/>
                </a:lnTo>
                <a:lnTo>
                  <a:pt x="559208" y="227330"/>
                </a:lnTo>
                <a:lnTo>
                  <a:pt x="569646" y="213360"/>
                </a:lnTo>
                <a:lnTo>
                  <a:pt x="577512" y="196850"/>
                </a:lnTo>
                <a:lnTo>
                  <a:pt x="582474" y="180340"/>
                </a:lnTo>
                <a:lnTo>
                  <a:pt x="584202" y="162560"/>
                </a:lnTo>
                <a:lnTo>
                  <a:pt x="576539" y="124460"/>
                </a:lnTo>
                <a:lnTo>
                  <a:pt x="558994" y="97790"/>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499" name="CustomShape 16"/>
          <p:cNvSpPr/>
          <p:nvPr/>
        </p:nvSpPr>
        <p:spPr>
          <a:xfrm>
            <a:off x="3728520" y="2743560"/>
            <a:ext cx="1684440" cy="1684440"/>
          </a:xfrm>
          <a:custGeom>
            <a:avLst/>
            <a:gdLst/>
            <a:ahLst/>
            <a:cxnLst/>
            <a:rect l="l" t="t" r="r" b="b"/>
            <a:pathLst>
              <a:path w="1685289" h="1685289">
                <a:moveTo>
                  <a:pt x="1685016" y="842508"/>
                </a:moveTo>
                <a:lnTo>
                  <a:pt x="1683683" y="890317"/>
                </a:lnTo>
                <a:lnTo>
                  <a:pt x="1679729" y="937426"/>
                </a:lnTo>
                <a:lnTo>
                  <a:pt x="1673226" y="983764"/>
                </a:lnTo>
                <a:lnTo>
                  <a:pt x="1664246" y="1029261"/>
                </a:lnTo>
                <a:lnTo>
                  <a:pt x="1652859" y="1073844"/>
                </a:lnTo>
                <a:lnTo>
                  <a:pt x="1639137" y="1117444"/>
                </a:lnTo>
                <a:lnTo>
                  <a:pt x="1623150" y="1159988"/>
                </a:lnTo>
                <a:lnTo>
                  <a:pt x="1604970" y="1201405"/>
                </a:lnTo>
                <a:lnTo>
                  <a:pt x="1584668" y="1241625"/>
                </a:lnTo>
                <a:lnTo>
                  <a:pt x="1562315" y="1280577"/>
                </a:lnTo>
                <a:lnTo>
                  <a:pt x="1537982" y="1318188"/>
                </a:lnTo>
                <a:lnTo>
                  <a:pt x="1511740" y="1354389"/>
                </a:lnTo>
                <a:lnTo>
                  <a:pt x="1483661" y="1389108"/>
                </a:lnTo>
                <a:lnTo>
                  <a:pt x="1453815" y="1422273"/>
                </a:lnTo>
                <a:lnTo>
                  <a:pt x="1422273" y="1453815"/>
                </a:lnTo>
                <a:lnTo>
                  <a:pt x="1389108" y="1483661"/>
                </a:lnTo>
                <a:lnTo>
                  <a:pt x="1354389" y="1511740"/>
                </a:lnTo>
                <a:lnTo>
                  <a:pt x="1318188" y="1537982"/>
                </a:lnTo>
                <a:lnTo>
                  <a:pt x="1280577" y="1562315"/>
                </a:lnTo>
                <a:lnTo>
                  <a:pt x="1241625" y="1584668"/>
                </a:lnTo>
                <a:lnTo>
                  <a:pt x="1201405" y="1604970"/>
                </a:lnTo>
                <a:lnTo>
                  <a:pt x="1159988" y="1623150"/>
                </a:lnTo>
                <a:lnTo>
                  <a:pt x="1117444" y="1639137"/>
                </a:lnTo>
                <a:lnTo>
                  <a:pt x="1073844" y="1652859"/>
                </a:lnTo>
                <a:lnTo>
                  <a:pt x="1029261" y="1664246"/>
                </a:lnTo>
                <a:lnTo>
                  <a:pt x="983764" y="1673226"/>
                </a:lnTo>
                <a:lnTo>
                  <a:pt x="937426" y="1679729"/>
                </a:lnTo>
                <a:lnTo>
                  <a:pt x="890317" y="1683683"/>
                </a:lnTo>
                <a:lnTo>
                  <a:pt x="842508" y="1685016"/>
                </a:lnTo>
                <a:lnTo>
                  <a:pt x="794699" y="1683683"/>
                </a:lnTo>
                <a:lnTo>
                  <a:pt x="747590" y="1679729"/>
                </a:lnTo>
                <a:lnTo>
                  <a:pt x="701251" y="1673226"/>
                </a:lnTo>
                <a:lnTo>
                  <a:pt x="655755" y="1664246"/>
                </a:lnTo>
                <a:lnTo>
                  <a:pt x="611171" y="1652859"/>
                </a:lnTo>
                <a:lnTo>
                  <a:pt x="567572" y="1639137"/>
                </a:lnTo>
                <a:lnTo>
                  <a:pt x="525028" y="1623150"/>
                </a:lnTo>
                <a:lnTo>
                  <a:pt x="483610" y="1604970"/>
                </a:lnTo>
                <a:lnTo>
                  <a:pt x="443390" y="1584668"/>
                </a:lnTo>
                <a:lnTo>
                  <a:pt x="404439" y="1562315"/>
                </a:lnTo>
                <a:lnTo>
                  <a:pt x="366827" y="1537982"/>
                </a:lnTo>
                <a:lnTo>
                  <a:pt x="330627" y="1511740"/>
                </a:lnTo>
                <a:lnTo>
                  <a:pt x="295908" y="1483661"/>
                </a:lnTo>
                <a:lnTo>
                  <a:pt x="262742" y="1453815"/>
                </a:lnTo>
                <a:lnTo>
                  <a:pt x="231201" y="1422273"/>
                </a:lnTo>
                <a:lnTo>
                  <a:pt x="201355" y="1389108"/>
                </a:lnTo>
                <a:lnTo>
                  <a:pt x="173276" y="1354389"/>
                </a:lnTo>
                <a:lnTo>
                  <a:pt x="147034" y="1318188"/>
                </a:lnTo>
                <a:lnTo>
                  <a:pt x="122701" y="1280577"/>
                </a:lnTo>
                <a:lnTo>
                  <a:pt x="100348" y="1241625"/>
                </a:lnTo>
                <a:lnTo>
                  <a:pt x="80046" y="1201405"/>
                </a:lnTo>
                <a:lnTo>
                  <a:pt x="61866" y="1159988"/>
                </a:lnTo>
                <a:lnTo>
                  <a:pt x="45879" y="1117444"/>
                </a:lnTo>
                <a:lnTo>
                  <a:pt x="32157" y="1073844"/>
                </a:lnTo>
                <a:lnTo>
                  <a:pt x="20770" y="1029261"/>
                </a:lnTo>
                <a:lnTo>
                  <a:pt x="11789" y="983764"/>
                </a:lnTo>
                <a:lnTo>
                  <a:pt x="5287" y="937426"/>
                </a:lnTo>
                <a:lnTo>
                  <a:pt x="1333" y="890317"/>
                </a:lnTo>
                <a:lnTo>
                  <a:pt x="0" y="842508"/>
                </a:lnTo>
                <a:lnTo>
                  <a:pt x="1333" y="794699"/>
                </a:lnTo>
                <a:lnTo>
                  <a:pt x="5287" y="747590"/>
                </a:lnTo>
                <a:lnTo>
                  <a:pt x="11789" y="701251"/>
                </a:lnTo>
                <a:lnTo>
                  <a:pt x="20770" y="655755"/>
                </a:lnTo>
                <a:lnTo>
                  <a:pt x="32157" y="611171"/>
                </a:lnTo>
                <a:lnTo>
                  <a:pt x="45879" y="567572"/>
                </a:lnTo>
                <a:lnTo>
                  <a:pt x="61866" y="525028"/>
                </a:lnTo>
                <a:lnTo>
                  <a:pt x="80046" y="483610"/>
                </a:lnTo>
                <a:lnTo>
                  <a:pt x="100348" y="443390"/>
                </a:lnTo>
                <a:lnTo>
                  <a:pt x="122701" y="404439"/>
                </a:lnTo>
                <a:lnTo>
                  <a:pt x="147034" y="366827"/>
                </a:lnTo>
                <a:lnTo>
                  <a:pt x="173276" y="330627"/>
                </a:lnTo>
                <a:lnTo>
                  <a:pt x="201355" y="295908"/>
                </a:lnTo>
                <a:lnTo>
                  <a:pt x="231201" y="262742"/>
                </a:lnTo>
                <a:lnTo>
                  <a:pt x="262742" y="231201"/>
                </a:lnTo>
                <a:lnTo>
                  <a:pt x="295908" y="201355"/>
                </a:lnTo>
                <a:lnTo>
                  <a:pt x="330627" y="173276"/>
                </a:lnTo>
                <a:lnTo>
                  <a:pt x="366827" y="147034"/>
                </a:lnTo>
                <a:lnTo>
                  <a:pt x="404439" y="122701"/>
                </a:lnTo>
                <a:lnTo>
                  <a:pt x="443390" y="100348"/>
                </a:lnTo>
                <a:lnTo>
                  <a:pt x="483610" y="80046"/>
                </a:lnTo>
                <a:lnTo>
                  <a:pt x="525028" y="61866"/>
                </a:lnTo>
                <a:lnTo>
                  <a:pt x="567572" y="45879"/>
                </a:lnTo>
                <a:lnTo>
                  <a:pt x="611171" y="32157"/>
                </a:lnTo>
                <a:lnTo>
                  <a:pt x="655755" y="20770"/>
                </a:lnTo>
                <a:lnTo>
                  <a:pt x="701251" y="11789"/>
                </a:lnTo>
                <a:lnTo>
                  <a:pt x="747590" y="5287"/>
                </a:lnTo>
                <a:lnTo>
                  <a:pt x="794699" y="1333"/>
                </a:lnTo>
                <a:lnTo>
                  <a:pt x="842508" y="0"/>
                </a:lnTo>
                <a:lnTo>
                  <a:pt x="890317" y="1333"/>
                </a:lnTo>
                <a:lnTo>
                  <a:pt x="937426" y="5287"/>
                </a:lnTo>
                <a:lnTo>
                  <a:pt x="983764" y="11789"/>
                </a:lnTo>
                <a:lnTo>
                  <a:pt x="1029261" y="20770"/>
                </a:lnTo>
                <a:lnTo>
                  <a:pt x="1073844" y="32157"/>
                </a:lnTo>
                <a:lnTo>
                  <a:pt x="1117444" y="45879"/>
                </a:lnTo>
                <a:lnTo>
                  <a:pt x="1159988" y="61866"/>
                </a:lnTo>
                <a:lnTo>
                  <a:pt x="1201405" y="80046"/>
                </a:lnTo>
                <a:lnTo>
                  <a:pt x="1241625" y="100348"/>
                </a:lnTo>
                <a:lnTo>
                  <a:pt x="1280577" y="122701"/>
                </a:lnTo>
                <a:lnTo>
                  <a:pt x="1318188" y="147034"/>
                </a:lnTo>
                <a:lnTo>
                  <a:pt x="1354389" y="173276"/>
                </a:lnTo>
                <a:lnTo>
                  <a:pt x="1389108" y="201355"/>
                </a:lnTo>
                <a:lnTo>
                  <a:pt x="1422273" y="231201"/>
                </a:lnTo>
                <a:lnTo>
                  <a:pt x="1453815" y="262742"/>
                </a:lnTo>
                <a:lnTo>
                  <a:pt x="1483661" y="295908"/>
                </a:lnTo>
                <a:lnTo>
                  <a:pt x="1511740" y="330627"/>
                </a:lnTo>
                <a:lnTo>
                  <a:pt x="1537982" y="366827"/>
                </a:lnTo>
                <a:lnTo>
                  <a:pt x="1562315" y="404439"/>
                </a:lnTo>
                <a:lnTo>
                  <a:pt x="1584668" y="443390"/>
                </a:lnTo>
                <a:lnTo>
                  <a:pt x="1604970" y="483610"/>
                </a:lnTo>
                <a:lnTo>
                  <a:pt x="1623150" y="525028"/>
                </a:lnTo>
                <a:lnTo>
                  <a:pt x="1639137" y="567572"/>
                </a:lnTo>
                <a:lnTo>
                  <a:pt x="1652859" y="611171"/>
                </a:lnTo>
                <a:lnTo>
                  <a:pt x="1664246" y="655755"/>
                </a:lnTo>
                <a:lnTo>
                  <a:pt x="1673226" y="701251"/>
                </a:lnTo>
                <a:lnTo>
                  <a:pt x="1679729" y="747590"/>
                </a:lnTo>
                <a:lnTo>
                  <a:pt x="1683683" y="794699"/>
                </a:lnTo>
                <a:lnTo>
                  <a:pt x="1685016" y="842508"/>
                </a:lnTo>
                <a:close/>
              </a:path>
            </a:pathLst>
          </a:custGeom>
          <a:noFill/>
          <a:ln w="20925">
            <a:solidFill>
              <a:srgbClr val="F5A93E"/>
            </a:solidFill>
            <a:round/>
          </a:ln>
        </p:spPr>
        <p:style>
          <a:lnRef idx="0">
            <a:scrgbClr r="0" g="0" b="0"/>
          </a:lnRef>
          <a:fillRef idx="0">
            <a:scrgbClr r="0" g="0" b="0"/>
          </a:fillRef>
          <a:effectRef idx="0">
            <a:scrgbClr r="0" g="0" b="0"/>
          </a:effectRef>
          <a:fontRef idx="minor"/>
        </p:style>
      </p:sp>
      <p:sp>
        <p:nvSpPr>
          <p:cNvPr id="500" name="CustomShape 17"/>
          <p:cNvSpPr/>
          <p:nvPr/>
        </p:nvSpPr>
        <p:spPr>
          <a:xfrm>
            <a:off x="6714720" y="2565720"/>
            <a:ext cx="1705680" cy="1705680"/>
          </a:xfrm>
          <a:prstGeom prst="rect">
            <a:avLst/>
          </a:prstGeom>
          <a:blipFill rotWithShape="0">
            <a:blip r:embed="rId4"/>
            <a:stretch/>
          </a:blipFill>
          <a:ln w="0">
            <a:noFill/>
          </a:ln>
        </p:spPr>
        <p:style>
          <a:lnRef idx="0">
            <a:scrgbClr r="0" g="0" b="0"/>
          </a:lnRef>
          <a:fillRef idx="0">
            <a:scrgbClr r="0" g="0" b="0"/>
          </a:fillRef>
          <a:effectRef idx="0">
            <a:scrgbClr r="0" g="0" b="0"/>
          </a:effectRef>
          <a:fontRef idx="minor"/>
        </p:style>
      </p:sp>
      <p:sp>
        <p:nvSpPr>
          <p:cNvPr id="501" name="CustomShape 18"/>
          <p:cNvSpPr/>
          <p:nvPr/>
        </p:nvSpPr>
        <p:spPr>
          <a:xfrm>
            <a:off x="15152760" y="6953040"/>
            <a:ext cx="933840" cy="1217880"/>
          </a:xfrm>
          <a:custGeom>
            <a:avLst/>
            <a:gdLst/>
            <a:ahLst/>
            <a:cxnLst/>
            <a:rect l="l" t="t" r="r" b="b"/>
            <a:pathLst>
              <a:path w="934719" h="1218565">
                <a:moveTo>
                  <a:pt x="629561" y="0"/>
                </a:moveTo>
                <a:lnTo>
                  <a:pt x="304629" y="0"/>
                </a:lnTo>
                <a:lnTo>
                  <a:pt x="296715" y="1595"/>
                </a:lnTo>
                <a:lnTo>
                  <a:pt x="290259" y="5947"/>
                </a:lnTo>
                <a:lnTo>
                  <a:pt x="285906" y="12404"/>
                </a:lnTo>
                <a:lnTo>
                  <a:pt x="284305" y="20303"/>
                </a:lnTo>
                <a:lnTo>
                  <a:pt x="284305" y="81233"/>
                </a:lnTo>
                <a:lnTo>
                  <a:pt x="20313" y="81233"/>
                </a:lnTo>
                <a:lnTo>
                  <a:pt x="12400" y="82828"/>
                </a:lnTo>
                <a:lnTo>
                  <a:pt x="5949" y="87180"/>
                </a:lnTo>
                <a:lnTo>
                  <a:pt x="1599" y="93637"/>
                </a:lnTo>
                <a:lnTo>
                  <a:pt x="0" y="101536"/>
                </a:lnTo>
                <a:lnTo>
                  <a:pt x="2" y="1198172"/>
                </a:lnTo>
                <a:lnTo>
                  <a:pt x="1601" y="1206074"/>
                </a:lnTo>
                <a:lnTo>
                  <a:pt x="5953" y="1212524"/>
                </a:lnTo>
                <a:lnTo>
                  <a:pt x="12407" y="1216871"/>
                </a:lnTo>
                <a:lnTo>
                  <a:pt x="20303" y="1218465"/>
                </a:lnTo>
                <a:lnTo>
                  <a:pt x="913856" y="1218465"/>
                </a:lnTo>
                <a:lnTo>
                  <a:pt x="921762" y="1216870"/>
                </a:lnTo>
                <a:lnTo>
                  <a:pt x="928218" y="1212519"/>
                </a:lnTo>
                <a:lnTo>
                  <a:pt x="932570" y="1206065"/>
                </a:lnTo>
                <a:lnTo>
                  <a:pt x="934170" y="1198172"/>
                </a:lnTo>
                <a:lnTo>
                  <a:pt x="934170" y="1177859"/>
                </a:lnTo>
                <a:lnTo>
                  <a:pt x="40616" y="1177859"/>
                </a:lnTo>
                <a:lnTo>
                  <a:pt x="40616" y="121849"/>
                </a:lnTo>
                <a:lnTo>
                  <a:pt x="324932" y="121849"/>
                </a:lnTo>
                <a:lnTo>
                  <a:pt x="324932" y="40616"/>
                </a:lnTo>
                <a:lnTo>
                  <a:pt x="649865" y="40616"/>
                </a:lnTo>
                <a:lnTo>
                  <a:pt x="649862" y="20303"/>
                </a:lnTo>
                <a:lnTo>
                  <a:pt x="648261" y="12393"/>
                </a:lnTo>
                <a:lnTo>
                  <a:pt x="643901" y="5938"/>
                </a:lnTo>
                <a:lnTo>
                  <a:pt x="637430" y="1589"/>
                </a:lnTo>
                <a:lnTo>
                  <a:pt x="629561" y="0"/>
                </a:lnTo>
                <a:close/>
                <a:moveTo>
                  <a:pt x="934170" y="121849"/>
                </a:moveTo>
                <a:lnTo>
                  <a:pt x="893553" y="121849"/>
                </a:lnTo>
                <a:lnTo>
                  <a:pt x="893553" y="1177859"/>
                </a:lnTo>
                <a:lnTo>
                  <a:pt x="934170" y="1177859"/>
                </a:lnTo>
                <a:lnTo>
                  <a:pt x="934170" y="121849"/>
                </a:lnTo>
                <a:close/>
                <a:moveTo>
                  <a:pt x="324932" y="121849"/>
                </a:moveTo>
                <a:lnTo>
                  <a:pt x="284305" y="121849"/>
                </a:lnTo>
                <a:lnTo>
                  <a:pt x="284307" y="182779"/>
                </a:lnTo>
                <a:lnTo>
                  <a:pt x="285909" y="190683"/>
                </a:lnTo>
                <a:lnTo>
                  <a:pt x="290269" y="197136"/>
                </a:lnTo>
                <a:lnTo>
                  <a:pt x="296739" y="201487"/>
                </a:lnTo>
                <a:lnTo>
                  <a:pt x="304608" y="203082"/>
                </a:lnTo>
                <a:lnTo>
                  <a:pt x="629551" y="203082"/>
                </a:lnTo>
                <a:lnTo>
                  <a:pt x="637459" y="201481"/>
                </a:lnTo>
                <a:lnTo>
                  <a:pt x="643911" y="197127"/>
                </a:lnTo>
                <a:lnTo>
                  <a:pt x="648264" y="190672"/>
                </a:lnTo>
                <a:lnTo>
                  <a:pt x="649865" y="182779"/>
                </a:lnTo>
                <a:lnTo>
                  <a:pt x="649865" y="162466"/>
                </a:lnTo>
                <a:lnTo>
                  <a:pt x="324932" y="162466"/>
                </a:lnTo>
                <a:lnTo>
                  <a:pt x="324932" y="121849"/>
                </a:lnTo>
                <a:close/>
                <a:moveTo>
                  <a:pt x="649865" y="40616"/>
                </a:moveTo>
                <a:lnTo>
                  <a:pt x="609237" y="40616"/>
                </a:lnTo>
                <a:lnTo>
                  <a:pt x="609237" y="162466"/>
                </a:lnTo>
                <a:lnTo>
                  <a:pt x="649865" y="162466"/>
                </a:lnTo>
                <a:lnTo>
                  <a:pt x="649865" y="121849"/>
                </a:lnTo>
                <a:lnTo>
                  <a:pt x="934170" y="121849"/>
                </a:lnTo>
                <a:lnTo>
                  <a:pt x="921740" y="82822"/>
                </a:lnTo>
                <a:lnTo>
                  <a:pt x="913867" y="81233"/>
                </a:lnTo>
                <a:lnTo>
                  <a:pt x="649865" y="81233"/>
                </a:lnTo>
                <a:lnTo>
                  <a:pt x="649865" y="40616"/>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02" name="CustomShape 19"/>
          <p:cNvSpPr/>
          <p:nvPr/>
        </p:nvSpPr>
        <p:spPr>
          <a:xfrm>
            <a:off x="15233760" y="7907760"/>
            <a:ext cx="446400" cy="360"/>
          </a:xfrm>
          <a:custGeom>
            <a:avLst/>
            <a:gdLst/>
            <a:ahLst/>
            <a:cxnLst/>
            <a:rect l="l" t="t" r="r" b="b"/>
            <a:pathLst>
              <a:path w="447040" h="120000">
                <a:moveTo>
                  <a:pt x="0" y="0"/>
                </a:moveTo>
                <a:lnTo>
                  <a:pt x="446782" y="0"/>
                </a:lnTo>
              </a:path>
            </a:pathLst>
          </a:custGeom>
          <a:noFill/>
          <a:ln w="40600">
            <a:solidFill>
              <a:srgbClr val="06A1E2"/>
            </a:solidFill>
            <a:round/>
          </a:ln>
        </p:spPr>
        <p:style>
          <a:lnRef idx="0">
            <a:scrgbClr r="0" g="0" b="0"/>
          </a:lnRef>
          <a:fillRef idx="0">
            <a:scrgbClr r="0" g="0" b="0"/>
          </a:fillRef>
          <a:effectRef idx="0">
            <a:scrgbClr r="0" g="0" b="0"/>
          </a:effectRef>
          <a:fontRef idx="minor"/>
        </p:style>
      </p:sp>
      <p:sp>
        <p:nvSpPr>
          <p:cNvPr id="503" name="CustomShape 20"/>
          <p:cNvSpPr/>
          <p:nvPr/>
        </p:nvSpPr>
        <p:spPr>
          <a:xfrm>
            <a:off x="15721200" y="7907760"/>
            <a:ext cx="283680" cy="360"/>
          </a:xfrm>
          <a:custGeom>
            <a:avLst/>
            <a:gdLst/>
            <a:ahLst/>
            <a:cxnLst/>
            <a:rect l="l" t="t" r="r" b="b"/>
            <a:pathLst>
              <a:path w="284480" h="120000">
                <a:moveTo>
                  <a:pt x="0" y="0"/>
                </a:moveTo>
                <a:lnTo>
                  <a:pt x="284305" y="0"/>
                </a:lnTo>
              </a:path>
            </a:pathLst>
          </a:custGeom>
          <a:noFill/>
          <a:ln w="40600">
            <a:solidFill>
              <a:srgbClr val="06A1E2"/>
            </a:solidFill>
            <a:round/>
          </a:ln>
        </p:spPr>
        <p:style>
          <a:lnRef idx="0">
            <a:scrgbClr r="0" g="0" b="0"/>
          </a:lnRef>
          <a:fillRef idx="0">
            <a:scrgbClr r="0" g="0" b="0"/>
          </a:fillRef>
          <a:effectRef idx="0">
            <a:scrgbClr r="0" g="0" b="0"/>
          </a:effectRef>
          <a:fontRef idx="minor"/>
        </p:style>
      </p:sp>
      <p:sp>
        <p:nvSpPr>
          <p:cNvPr id="504" name="CustomShape 21"/>
          <p:cNvSpPr/>
          <p:nvPr/>
        </p:nvSpPr>
        <p:spPr>
          <a:xfrm>
            <a:off x="15233760" y="7988760"/>
            <a:ext cx="771480" cy="360"/>
          </a:xfrm>
          <a:custGeom>
            <a:avLst/>
            <a:gdLst/>
            <a:ahLst/>
            <a:cxnLst/>
            <a:rect l="l" t="t" r="r" b="b"/>
            <a:pathLst>
              <a:path w="772159" h="120000">
                <a:moveTo>
                  <a:pt x="0" y="0"/>
                </a:moveTo>
                <a:lnTo>
                  <a:pt x="771704" y="0"/>
                </a:lnTo>
              </a:path>
            </a:pathLst>
          </a:custGeom>
          <a:noFill/>
          <a:ln w="40600">
            <a:solidFill>
              <a:srgbClr val="06A1E2"/>
            </a:solidFill>
            <a:round/>
          </a:ln>
        </p:spPr>
        <p:style>
          <a:lnRef idx="0">
            <a:scrgbClr r="0" g="0" b="0"/>
          </a:lnRef>
          <a:fillRef idx="0">
            <a:scrgbClr r="0" g="0" b="0"/>
          </a:fillRef>
          <a:effectRef idx="0">
            <a:scrgbClr r="0" g="0" b="0"/>
          </a:effectRef>
          <a:fontRef idx="minor"/>
        </p:style>
      </p:sp>
      <p:sp>
        <p:nvSpPr>
          <p:cNvPr id="505" name="CustomShape 22"/>
          <p:cNvSpPr/>
          <p:nvPr/>
        </p:nvSpPr>
        <p:spPr>
          <a:xfrm>
            <a:off x="15233760" y="8070120"/>
            <a:ext cx="324360" cy="360"/>
          </a:xfrm>
          <a:custGeom>
            <a:avLst/>
            <a:gdLst/>
            <a:ahLst/>
            <a:cxnLst/>
            <a:rect l="l" t="t" r="r" b="b"/>
            <a:pathLst>
              <a:path w="325119" h="120000">
                <a:moveTo>
                  <a:pt x="0" y="0"/>
                </a:moveTo>
                <a:lnTo>
                  <a:pt x="324932" y="0"/>
                </a:lnTo>
              </a:path>
            </a:pathLst>
          </a:custGeom>
          <a:noFill/>
          <a:ln w="40600">
            <a:solidFill>
              <a:srgbClr val="06A1E2"/>
            </a:solidFill>
            <a:round/>
          </a:ln>
        </p:spPr>
        <p:style>
          <a:lnRef idx="0">
            <a:scrgbClr r="0" g="0" b="0"/>
          </a:lnRef>
          <a:fillRef idx="0">
            <a:scrgbClr r="0" g="0" b="0"/>
          </a:fillRef>
          <a:effectRef idx="0">
            <a:scrgbClr r="0" g="0" b="0"/>
          </a:effectRef>
          <a:fontRef idx="minor"/>
        </p:style>
      </p:sp>
      <p:sp>
        <p:nvSpPr>
          <p:cNvPr id="506" name="CustomShape 23"/>
          <p:cNvSpPr/>
          <p:nvPr/>
        </p:nvSpPr>
        <p:spPr>
          <a:xfrm>
            <a:off x="15599520" y="8070120"/>
            <a:ext cx="405720" cy="360"/>
          </a:xfrm>
          <a:custGeom>
            <a:avLst/>
            <a:gdLst/>
            <a:ahLst/>
            <a:cxnLst/>
            <a:rect l="l" t="t" r="r" b="b"/>
            <a:pathLst>
              <a:path w="406400" h="120000">
                <a:moveTo>
                  <a:pt x="0" y="0"/>
                </a:moveTo>
                <a:lnTo>
                  <a:pt x="406155" y="0"/>
                </a:lnTo>
              </a:path>
            </a:pathLst>
          </a:custGeom>
          <a:noFill/>
          <a:ln w="40600">
            <a:solidFill>
              <a:srgbClr val="06A1E2"/>
            </a:solidFill>
            <a:round/>
          </a:ln>
        </p:spPr>
        <p:style>
          <a:lnRef idx="0">
            <a:scrgbClr r="0" g="0" b="0"/>
          </a:lnRef>
          <a:fillRef idx="0">
            <a:scrgbClr r="0" g="0" b="0"/>
          </a:fillRef>
          <a:effectRef idx="0">
            <a:scrgbClr r="0" g="0" b="0"/>
          </a:effectRef>
          <a:fontRef idx="minor"/>
        </p:style>
      </p:sp>
      <p:sp>
        <p:nvSpPr>
          <p:cNvPr id="507" name="CustomShape 24"/>
          <p:cNvSpPr/>
          <p:nvPr/>
        </p:nvSpPr>
        <p:spPr>
          <a:xfrm>
            <a:off x="15233760" y="7542000"/>
            <a:ext cx="162000" cy="304200"/>
          </a:xfrm>
          <a:custGeom>
            <a:avLst/>
            <a:gdLst/>
            <a:ahLst/>
            <a:cxnLst/>
            <a:rect l="l" t="t" r="r" b="b"/>
            <a:pathLst>
              <a:path w="162559" h="304800">
                <a:moveTo>
                  <a:pt x="142173" y="0"/>
                </a:moveTo>
                <a:lnTo>
                  <a:pt x="20303" y="0"/>
                </a:lnTo>
                <a:lnTo>
                  <a:pt x="12403" y="1595"/>
                </a:lnTo>
                <a:lnTo>
                  <a:pt x="5950" y="5946"/>
                </a:lnTo>
                <a:lnTo>
                  <a:pt x="1599" y="12399"/>
                </a:lnTo>
                <a:lnTo>
                  <a:pt x="0" y="20292"/>
                </a:lnTo>
                <a:lnTo>
                  <a:pt x="2" y="284315"/>
                </a:lnTo>
                <a:lnTo>
                  <a:pt x="1598" y="292219"/>
                </a:lnTo>
                <a:lnTo>
                  <a:pt x="5946" y="298672"/>
                </a:lnTo>
                <a:lnTo>
                  <a:pt x="12396" y="303023"/>
                </a:lnTo>
                <a:lnTo>
                  <a:pt x="20292" y="304618"/>
                </a:lnTo>
                <a:lnTo>
                  <a:pt x="142152" y="304618"/>
                </a:lnTo>
                <a:lnTo>
                  <a:pt x="150056" y="303023"/>
                </a:lnTo>
                <a:lnTo>
                  <a:pt x="156510" y="298671"/>
                </a:lnTo>
                <a:lnTo>
                  <a:pt x="160861" y="292214"/>
                </a:lnTo>
                <a:lnTo>
                  <a:pt x="162455" y="284315"/>
                </a:lnTo>
                <a:lnTo>
                  <a:pt x="162455" y="264002"/>
                </a:lnTo>
                <a:lnTo>
                  <a:pt x="40616" y="264002"/>
                </a:lnTo>
                <a:lnTo>
                  <a:pt x="40616" y="40616"/>
                </a:lnTo>
                <a:lnTo>
                  <a:pt x="162455" y="40616"/>
                </a:lnTo>
                <a:lnTo>
                  <a:pt x="162453" y="20292"/>
                </a:lnTo>
                <a:lnTo>
                  <a:pt x="160860" y="12390"/>
                </a:lnTo>
                <a:lnTo>
                  <a:pt x="156512" y="5940"/>
                </a:lnTo>
                <a:lnTo>
                  <a:pt x="150062" y="1593"/>
                </a:lnTo>
                <a:lnTo>
                  <a:pt x="142173" y="0"/>
                </a:lnTo>
                <a:close/>
                <a:moveTo>
                  <a:pt x="162455" y="40616"/>
                </a:moveTo>
                <a:lnTo>
                  <a:pt x="121849" y="40616"/>
                </a:lnTo>
                <a:lnTo>
                  <a:pt x="121849" y="264002"/>
                </a:lnTo>
                <a:lnTo>
                  <a:pt x="162455" y="264002"/>
                </a:lnTo>
                <a:lnTo>
                  <a:pt x="162455" y="40616"/>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08" name="CustomShape 25"/>
          <p:cNvSpPr/>
          <p:nvPr/>
        </p:nvSpPr>
        <p:spPr>
          <a:xfrm>
            <a:off x="15437160" y="7461000"/>
            <a:ext cx="162000" cy="385200"/>
          </a:xfrm>
          <a:custGeom>
            <a:avLst/>
            <a:gdLst/>
            <a:ahLst/>
            <a:cxnLst/>
            <a:rect l="l" t="t" r="r" b="b"/>
            <a:pathLst>
              <a:path w="162559" h="386079">
                <a:moveTo>
                  <a:pt x="142173" y="0"/>
                </a:moveTo>
                <a:lnTo>
                  <a:pt x="20323" y="0"/>
                </a:lnTo>
                <a:lnTo>
                  <a:pt x="12411" y="1595"/>
                </a:lnTo>
                <a:lnTo>
                  <a:pt x="5953" y="5947"/>
                </a:lnTo>
                <a:lnTo>
                  <a:pt x="1599" y="12404"/>
                </a:lnTo>
                <a:lnTo>
                  <a:pt x="0" y="20303"/>
                </a:lnTo>
                <a:lnTo>
                  <a:pt x="2" y="365549"/>
                </a:lnTo>
                <a:lnTo>
                  <a:pt x="1598" y="373452"/>
                </a:lnTo>
                <a:lnTo>
                  <a:pt x="5948" y="379905"/>
                </a:lnTo>
                <a:lnTo>
                  <a:pt x="12400" y="384256"/>
                </a:lnTo>
                <a:lnTo>
                  <a:pt x="20303" y="385852"/>
                </a:lnTo>
                <a:lnTo>
                  <a:pt x="142163" y="385852"/>
                </a:lnTo>
                <a:lnTo>
                  <a:pt x="150067" y="384256"/>
                </a:lnTo>
                <a:lnTo>
                  <a:pt x="156522" y="379904"/>
                </a:lnTo>
                <a:lnTo>
                  <a:pt x="160876" y="373448"/>
                </a:lnTo>
                <a:lnTo>
                  <a:pt x="162476" y="365549"/>
                </a:lnTo>
                <a:lnTo>
                  <a:pt x="162476" y="345235"/>
                </a:lnTo>
                <a:lnTo>
                  <a:pt x="40627" y="345235"/>
                </a:lnTo>
                <a:lnTo>
                  <a:pt x="40627" y="40616"/>
                </a:lnTo>
                <a:lnTo>
                  <a:pt x="162476" y="40616"/>
                </a:lnTo>
                <a:lnTo>
                  <a:pt x="162474" y="20303"/>
                </a:lnTo>
                <a:lnTo>
                  <a:pt x="160875" y="12395"/>
                </a:lnTo>
                <a:lnTo>
                  <a:pt x="156522" y="5942"/>
                </a:lnTo>
                <a:lnTo>
                  <a:pt x="150068" y="1593"/>
                </a:lnTo>
                <a:lnTo>
                  <a:pt x="142173" y="0"/>
                </a:lnTo>
                <a:close/>
                <a:moveTo>
                  <a:pt x="162476" y="40616"/>
                </a:moveTo>
                <a:lnTo>
                  <a:pt x="121860" y="40616"/>
                </a:lnTo>
                <a:lnTo>
                  <a:pt x="121860" y="345235"/>
                </a:lnTo>
                <a:lnTo>
                  <a:pt x="162476" y="345235"/>
                </a:lnTo>
                <a:lnTo>
                  <a:pt x="162476" y="40616"/>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09" name="CustomShape 26"/>
          <p:cNvSpPr/>
          <p:nvPr/>
        </p:nvSpPr>
        <p:spPr>
          <a:xfrm>
            <a:off x="15640200" y="7379640"/>
            <a:ext cx="162000" cy="466560"/>
          </a:xfrm>
          <a:custGeom>
            <a:avLst/>
            <a:gdLst/>
            <a:ahLst/>
            <a:cxnLst/>
            <a:rect l="l" t="t" r="r" b="b"/>
            <a:pathLst>
              <a:path w="162559" h="467359">
                <a:moveTo>
                  <a:pt x="142163" y="0"/>
                </a:moveTo>
                <a:lnTo>
                  <a:pt x="20303" y="0"/>
                </a:lnTo>
                <a:lnTo>
                  <a:pt x="12390" y="1595"/>
                </a:lnTo>
                <a:lnTo>
                  <a:pt x="5939" y="5947"/>
                </a:lnTo>
                <a:lnTo>
                  <a:pt x="1593" y="12404"/>
                </a:lnTo>
                <a:lnTo>
                  <a:pt x="0" y="20303"/>
                </a:lnTo>
                <a:lnTo>
                  <a:pt x="2" y="446782"/>
                </a:lnTo>
                <a:lnTo>
                  <a:pt x="1592" y="454685"/>
                </a:lnTo>
                <a:lnTo>
                  <a:pt x="5938" y="461139"/>
                </a:lnTo>
                <a:lnTo>
                  <a:pt x="12390" y="465489"/>
                </a:lnTo>
                <a:lnTo>
                  <a:pt x="20292" y="467085"/>
                </a:lnTo>
                <a:lnTo>
                  <a:pt x="142152" y="467085"/>
                </a:lnTo>
                <a:lnTo>
                  <a:pt x="150050" y="465489"/>
                </a:lnTo>
                <a:lnTo>
                  <a:pt x="156502" y="461137"/>
                </a:lnTo>
                <a:lnTo>
                  <a:pt x="160855" y="454681"/>
                </a:lnTo>
                <a:lnTo>
                  <a:pt x="162455" y="446782"/>
                </a:lnTo>
                <a:lnTo>
                  <a:pt x="162455" y="426468"/>
                </a:lnTo>
                <a:lnTo>
                  <a:pt x="40616" y="426468"/>
                </a:lnTo>
                <a:lnTo>
                  <a:pt x="40616" y="40616"/>
                </a:lnTo>
                <a:lnTo>
                  <a:pt x="162455" y="40616"/>
                </a:lnTo>
                <a:lnTo>
                  <a:pt x="162453" y="20303"/>
                </a:lnTo>
                <a:lnTo>
                  <a:pt x="160853" y="12393"/>
                </a:lnTo>
                <a:lnTo>
                  <a:pt x="156497" y="5938"/>
                </a:lnTo>
                <a:lnTo>
                  <a:pt x="150030" y="1589"/>
                </a:lnTo>
                <a:lnTo>
                  <a:pt x="142163" y="0"/>
                </a:lnTo>
                <a:close/>
                <a:moveTo>
                  <a:pt x="162455" y="40616"/>
                </a:moveTo>
                <a:lnTo>
                  <a:pt x="121849" y="40616"/>
                </a:lnTo>
                <a:lnTo>
                  <a:pt x="121849" y="426468"/>
                </a:lnTo>
                <a:lnTo>
                  <a:pt x="162455" y="426468"/>
                </a:lnTo>
                <a:lnTo>
                  <a:pt x="162455" y="40616"/>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10" name="CustomShape 27"/>
          <p:cNvSpPr/>
          <p:nvPr/>
        </p:nvSpPr>
        <p:spPr>
          <a:xfrm>
            <a:off x="15843240" y="7298280"/>
            <a:ext cx="162000" cy="547920"/>
          </a:xfrm>
          <a:custGeom>
            <a:avLst/>
            <a:gdLst/>
            <a:ahLst/>
            <a:cxnLst/>
            <a:rect l="l" t="t" r="r" b="b"/>
            <a:pathLst>
              <a:path w="162559" h="548640">
                <a:moveTo>
                  <a:pt x="142173" y="0"/>
                </a:moveTo>
                <a:lnTo>
                  <a:pt x="20313" y="0"/>
                </a:lnTo>
                <a:lnTo>
                  <a:pt x="12399" y="1596"/>
                </a:lnTo>
                <a:lnTo>
                  <a:pt x="5945" y="5951"/>
                </a:lnTo>
                <a:lnTo>
                  <a:pt x="1594" y="12408"/>
                </a:lnTo>
                <a:lnTo>
                  <a:pt x="0" y="20303"/>
                </a:lnTo>
                <a:lnTo>
                  <a:pt x="2" y="528015"/>
                </a:lnTo>
                <a:lnTo>
                  <a:pt x="1593" y="535918"/>
                </a:lnTo>
                <a:lnTo>
                  <a:pt x="5944" y="542372"/>
                </a:lnTo>
                <a:lnTo>
                  <a:pt x="12398" y="546723"/>
                </a:lnTo>
                <a:lnTo>
                  <a:pt x="20303" y="548318"/>
                </a:lnTo>
                <a:lnTo>
                  <a:pt x="142163" y="548318"/>
                </a:lnTo>
                <a:lnTo>
                  <a:pt x="150060" y="546722"/>
                </a:lnTo>
                <a:lnTo>
                  <a:pt x="156513" y="542370"/>
                </a:lnTo>
                <a:lnTo>
                  <a:pt x="160865" y="535914"/>
                </a:lnTo>
                <a:lnTo>
                  <a:pt x="162466" y="528015"/>
                </a:lnTo>
                <a:lnTo>
                  <a:pt x="162466" y="507701"/>
                </a:lnTo>
                <a:lnTo>
                  <a:pt x="40616" y="507701"/>
                </a:lnTo>
                <a:lnTo>
                  <a:pt x="40616" y="40627"/>
                </a:lnTo>
                <a:lnTo>
                  <a:pt x="162466" y="40627"/>
                </a:lnTo>
                <a:lnTo>
                  <a:pt x="162464" y="20303"/>
                </a:lnTo>
                <a:lnTo>
                  <a:pt x="160864" y="12398"/>
                </a:lnTo>
                <a:lnTo>
                  <a:pt x="156507" y="5942"/>
                </a:lnTo>
                <a:lnTo>
                  <a:pt x="150041" y="1590"/>
                </a:lnTo>
                <a:lnTo>
                  <a:pt x="142173" y="0"/>
                </a:lnTo>
                <a:close/>
                <a:moveTo>
                  <a:pt x="162466" y="40627"/>
                </a:moveTo>
                <a:lnTo>
                  <a:pt x="121849" y="40627"/>
                </a:lnTo>
                <a:lnTo>
                  <a:pt x="121849" y="507701"/>
                </a:lnTo>
                <a:lnTo>
                  <a:pt x="162466" y="507701"/>
                </a:lnTo>
                <a:lnTo>
                  <a:pt x="162466" y="40627"/>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11" name="CustomShape 28"/>
          <p:cNvSpPr/>
          <p:nvPr/>
        </p:nvSpPr>
        <p:spPr>
          <a:xfrm>
            <a:off x="15243480" y="7156800"/>
            <a:ext cx="745560" cy="300960"/>
          </a:xfrm>
          <a:custGeom>
            <a:avLst/>
            <a:gdLst/>
            <a:ahLst/>
            <a:cxnLst/>
            <a:rect l="l" t="t" r="r" b="b"/>
            <a:pathLst>
              <a:path w="746125" h="301625">
                <a:moveTo>
                  <a:pt x="737862" y="0"/>
                </a:moveTo>
                <a:lnTo>
                  <a:pt x="532182" y="41140"/>
                </a:lnTo>
                <a:lnTo>
                  <a:pt x="529711" y="42166"/>
                </a:lnTo>
                <a:lnTo>
                  <a:pt x="349842" y="162078"/>
                </a:lnTo>
                <a:lnTo>
                  <a:pt x="169418" y="162078"/>
                </a:lnTo>
                <a:lnTo>
                  <a:pt x="165691" y="163146"/>
                </a:lnTo>
                <a:lnTo>
                  <a:pt x="0" y="266703"/>
                </a:lnTo>
                <a:lnTo>
                  <a:pt x="21528" y="301132"/>
                </a:lnTo>
                <a:lnTo>
                  <a:pt x="179052" y="202684"/>
                </a:lnTo>
                <a:lnTo>
                  <a:pt x="360009" y="202684"/>
                </a:lnTo>
                <a:lnTo>
                  <a:pt x="363926" y="201501"/>
                </a:lnTo>
                <a:lnTo>
                  <a:pt x="546684" y="79641"/>
                </a:lnTo>
                <a:lnTo>
                  <a:pt x="745841" y="39831"/>
                </a:lnTo>
                <a:lnTo>
                  <a:pt x="737862" y="0"/>
                </a:lnTo>
                <a:close/>
              </a:path>
            </a:pathLst>
          </a:custGeom>
          <a:solidFill>
            <a:srgbClr val="FFFFFF"/>
          </a:solidFill>
          <a:ln w="0">
            <a:noFill/>
          </a:ln>
        </p:spPr>
        <p:style>
          <a:lnRef idx="0">
            <a:scrgbClr r="0" g="0" b="0"/>
          </a:lnRef>
          <a:fillRef idx="0">
            <a:scrgbClr r="0" g="0" b="0"/>
          </a:fillRef>
          <a:effectRef idx="0">
            <a:scrgbClr r="0" g="0" b="0"/>
          </a:effectRef>
          <a:fontRef idx="minor"/>
        </p:style>
      </p:sp>
      <p:grpSp>
        <p:nvGrpSpPr>
          <p:cNvPr id="512" name="Group 29"/>
          <p:cNvGrpSpPr/>
          <p:nvPr/>
        </p:nvGrpSpPr>
        <p:grpSpPr>
          <a:xfrm>
            <a:off x="943200" y="2743560"/>
            <a:ext cx="1872360" cy="2283840"/>
            <a:chOff x="943200" y="2743560"/>
            <a:chExt cx="1872360" cy="2283840"/>
          </a:xfrm>
        </p:grpSpPr>
        <p:sp>
          <p:nvSpPr>
            <p:cNvPr id="513" name="CustomShape 30"/>
            <p:cNvSpPr/>
            <p:nvPr/>
          </p:nvSpPr>
          <p:spPr>
            <a:xfrm>
              <a:off x="943200" y="2743560"/>
              <a:ext cx="1684440" cy="1684440"/>
            </a:xfrm>
            <a:custGeom>
              <a:avLst/>
              <a:gdLst/>
              <a:ahLst/>
              <a:cxnLst/>
              <a:rect l="l" t="t" r="r" b="b"/>
              <a:pathLst>
                <a:path w="1685289" h="1685289">
                  <a:moveTo>
                    <a:pt x="1685016" y="842508"/>
                  </a:moveTo>
                  <a:lnTo>
                    <a:pt x="1683683" y="890317"/>
                  </a:lnTo>
                  <a:lnTo>
                    <a:pt x="1679729" y="937426"/>
                  </a:lnTo>
                  <a:lnTo>
                    <a:pt x="1673226" y="983764"/>
                  </a:lnTo>
                  <a:lnTo>
                    <a:pt x="1664246" y="1029261"/>
                  </a:lnTo>
                  <a:lnTo>
                    <a:pt x="1652859" y="1073844"/>
                  </a:lnTo>
                  <a:lnTo>
                    <a:pt x="1639137" y="1117444"/>
                  </a:lnTo>
                  <a:lnTo>
                    <a:pt x="1623150" y="1159988"/>
                  </a:lnTo>
                  <a:lnTo>
                    <a:pt x="1604970" y="1201405"/>
                  </a:lnTo>
                  <a:lnTo>
                    <a:pt x="1584668" y="1241625"/>
                  </a:lnTo>
                  <a:lnTo>
                    <a:pt x="1562315" y="1280577"/>
                  </a:lnTo>
                  <a:lnTo>
                    <a:pt x="1537982" y="1318188"/>
                  </a:lnTo>
                  <a:lnTo>
                    <a:pt x="1511740" y="1354389"/>
                  </a:lnTo>
                  <a:lnTo>
                    <a:pt x="1483661" y="1389108"/>
                  </a:lnTo>
                  <a:lnTo>
                    <a:pt x="1453815" y="1422273"/>
                  </a:lnTo>
                  <a:lnTo>
                    <a:pt x="1422273" y="1453815"/>
                  </a:lnTo>
                  <a:lnTo>
                    <a:pt x="1389108" y="1483661"/>
                  </a:lnTo>
                  <a:lnTo>
                    <a:pt x="1354389" y="1511740"/>
                  </a:lnTo>
                  <a:lnTo>
                    <a:pt x="1318188" y="1537982"/>
                  </a:lnTo>
                  <a:lnTo>
                    <a:pt x="1280577" y="1562315"/>
                  </a:lnTo>
                  <a:lnTo>
                    <a:pt x="1241625" y="1584668"/>
                  </a:lnTo>
                  <a:lnTo>
                    <a:pt x="1201405" y="1604970"/>
                  </a:lnTo>
                  <a:lnTo>
                    <a:pt x="1159988" y="1623150"/>
                  </a:lnTo>
                  <a:lnTo>
                    <a:pt x="1117444" y="1639137"/>
                  </a:lnTo>
                  <a:lnTo>
                    <a:pt x="1073844" y="1652859"/>
                  </a:lnTo>
                  <a:lnTo>
                    <a:pt x="1029261" y="1664246"/>
                  </a:lnTo>
                  <a:lnTo>
                    <a:pt x="983764" y="1673226"/>
                  </a:lnTo>
                  <a:lnTo>
                    <a:pt x="937426" y="1679729"/>
                  </a:lnTo>
                  <a:lnTo>
                    <a:pt x="890317" y="1683683"/>
                  </a:lnTo>
                  <a:lnTo>
                    <a:pt x="842508" y="1685016"/>
                  </a:lnTo>
                  <a:lnTo>
                    <a:pt x="794699" y="1683683"/>
                  </a:lnTo>
                  <a:lnTo>
                    <a:pt x="747590" y="1679729"/>
                  </a:lnTo>
                  <a:lnTo>
                    <a:pt x="701251" y="1673226"/>
                  </a:lnTo>
                  <a:lnTo>
                    <a:pt x="655755" y="1664246"/>
                  </a:lnTo>
                  <a:lnTo>
                    <a:pt x="611171" y="1652859"/>
                  </a:lnTo>
                  <a:lnTo>
                    <a:pt x="567572" y="1639137"/>
                  </a:lnTo>
                  <a:lnTo>
                    <a:pt x="525028" y="1623150"/>
                  </a:lnTo>
                  <a:lnTo>
                    <a:pt x="483610" y="1604970"/>
                  </a:lnTo>
                  <a:lnTo>
                    <a:pt x="443390" y="1584668"/>
                  </a:lnTo>
                  <a:lnTo>
                    <a:pt x="404439" y="1562315"/>
                  </a:lnTo>
                  <a:lnTo>
                    <a:pt x="366827" y="1537982"/>
                  </a:lnTo>
                  <a:lnTo>
                    <a:pt x="330627" y="1511740"/>
                  </a:lnTo>
                  <a:lnTo>
                    <a:pt x="295908" y="1483661"/>
                  </a:lnTo>
                  <a:lnTo>
                    <a:pt x="262742" y="1453815"/>
                  </a:lnTo>
                  <a:lnTo>
                    <a:pt x="231201" y="1422273"/>
                  </a:lnTo>
                  <a:lnTo>
                    <a:pt x="201355" y="1389108"/>
                  </a:lnTo>
                  <a:lnTo>
                    <a:pt x="173276" y="1354389"/>
                  </a:lnTo>
                  <a:lnTo>
                    <a:pt x="147034" y="1318188"/>
                  </a:lnTo>
                  <a:lnTo>
                    <a:pt x="122701" y="1280577"/>
                  </a:lnTo>
                  <a:lnTo>
                    <a:pt x="100348" y="1241625"/>
                  </a:lnTo>
                  <a:lnTo>
                    <a:pt x="80046" y="1201405"/>
                  </a:lnTo>
                  <a:lnTo>
                    <a:pt x="61866" y="1159988"/>
                  </a:lnTo>
                  <a:lnTo>
                    <a:pt x="45879" y="1117444"/>
                  </a:lnTo>
                  <a:lnTo>
                    <a:pt x="32157" y="1073844"/>
                  </a:lnTo>
                  <a:lnTo>
                    <a:pt x="20770" y="1029261"/>
                  </a:lnTo>
                  <a:lnTo>
                    <a:pt x="11789" y="983764"/>
                  </a:lnTo>
                  <a:lnTo>
                    <a:pt x="5287" y="937426"/>
                  </a:lnTo>
                  <a:lnTo>
                    <a:pt x="1333" y="890317"/>
                  </a:lnTo>
                  <a:lnTo>
                    <a:pt x="0" y="842508"/>
                  </a:lnTo>
                  <a:lnTo>
                    <a:pt x="1333" y="794699"/>
                  </a:lnTo>
                  <a:lnTo>
                    <a:pt x="5287" y="747590"/>
                  </a:lnTo>
                  <a:lnTo>
                    <a:pt x="11789" y="701251"/>
                  </a:lnTo>
                  <a:lnTo>
                    <a:pt x="20770" y="655755"/>
                  </a:lnTo>
                  <a:lnTo>
                    <a:pt x="32157" y="611171"/>
                  </a:lnTo>
                  <a:lnTo>
                    <a:pt x="45879" y="567572"/>
                  </a:lnTo>
                  <a:lnTo>
                    <a:pt x="61866" y="525028"/>
                  </a:lnTo>
                  <a:lnTo>
                    <a:pt x="80046" y="483610"/>
                  </a:lnTo>
                  <a:lnTo>
                    <a:pt x="100348" y="443390"/>
                  </a:lnTo>
                  <a:lnTo>
                    <a:pt x="122701" y="404439"/>
                  </a:lnTo>
                  <a:lnTo>
                    <a:pt x="147034" y="366827"/>
                  </a:lnTo>
                  <a:lnTo>
                    <a:pt x="173276" y="330627"/>
                  </a:lnTo>
                  <a:lnTo>
                    <a:pt x="201355" y="295908"/>
                  </a:lnTo>
                  <a:lnTo>
                    <a:pt x="231201" y="262742"/>
                  </a:lnTo>
                  <a:lnTo>
                    <a:pt x="262742" y="231201"/>
                  </a:lnTo>
                  <a:lnTo>
                    <a:pt x="295908" y="201355"/>
                  </a:lnTo>
                  <a:lnTo>
                    <a:pt x="330627" y="173276"/>
                  </a:lnTo>
                  <a:lnTo>
                    <a:pt x="366827" y="147034"/>
                  </a:lnTo>
                  <a:lnTo>
                    <a:pt x="404439" y="122701"/>
                  </a:lnTo>
                  <a:lnTo>
                    <a:pt x="443390" y="100348"/>
                  </a:lnTo>
                  <a:lnTo>
                    <a:pt x="483610" y="80046"/>
                  </a:lnTo>
                  <a:lnTo>
                    <a:pt x="525028" y="61866"/>
                  </a:lnTo>
                  <a:lnTo>
                    <a:pt x="567572" y="45879"/>
                  </a:lnTo>
                  <a:lnTo>
                    <a:pt x="611171" y="32157"/>
                  </a:lnTo>
                  <a:lnTo>
                    <a:pt x="655755" y="20770"/>
                  </a:lnTo>
                  <a:lnTo>
                    <a:pt x="701251" y="11789"/>
                  </a:lnTo>
                  <a:lnTo>
                    <a:pt x="747590" y="5287"/>
                  </a:lnTo>
                  <a:lnTo>
                    <a:pt x="794699" y="1333"/>
                  </a:lnTo>
                  <a:lnTo>
                    <a:pt x="842508" y="0"/>
                  </a:lnTo>
                  <a:lnTo>
                    <a:pt x="890317" y="1333"/>
                  </a:lnTo>
                  <a:lnTo>
                    <a:pt x="937426" y="5287"/>
                  </a:lnTo>
                  <a:lnTo>
                    <a:pt x="983764" y="11789"/>
                  </a:lnTo>
                  <a:lnTo>
                    <a:pt x="1029261" y="20770"/>
                  </a:lnTo>
                  <a:lnTo>
                    <a:pt x="1073844" y="32157"/>
                  </a:lnTo>
                  <a:lnTo>
                    <a:pt x="1117444" y="45879"/>
                  </a:lnTo>
                  <a:lnTo>
                    <a:pt x="1159988" y="61866"/>
                  </a:lnTo>
                  <a:lnTo>
                    <a:pt x="1201405" y="80046"/>
                  </a:lnTo>
                  <a:lnTo>
                    <a:pt x="1241625" y="100348"/>
                  </a:lnTo>
                  <a:lnTo>
                    <a:pt x="1280577" y="122701"/>
                  </a:lnTo>
                  <a:lnTo>
                    <a:pt x="1318188" y="147034"/>
                  </a:lnTo>
                  <a:lnTo>
                    <a:pt x="1354389" y="173276"/>
                  </a:lnTo>
                  <a:lnTo>
                    <a:pt x="1389108" y="201355"/>
                  </a:lnTo>
                  <a:lnTo>
                    <a:pt x="1422273" y="231201"/>
                  </a:lnTo>
                  <a:lnTo>
                    <a:pt x="1453815" y="262742"/>
                  </a:lnTo>
                  <a:lnTo>
                    <a:pt x="1483661" y="295908"/>
                  </a:lnTo>
                  <a:lnTo>
                    <a:pt x="1511740" y="330627"/>
                  </a:lnTo>
                  <a:lnTo>
                    <a:pt x="1537982" y="366827"/>
                  </a:lnTo>
                  <a:lnTo>
                    <a:pt x="1562315" y="404439"/>
                  </a:lnTo>
                  <a:lnTo>
                    <a:pt x="1584668" y="443390"/>
                  </a:lnTo>
                  <a:lnTo>
                    <a:pt x="1604970" y="483610"/>
                  </a:lnTo>
                  <a:lnTo>
                    <a:pt x="1623150" y="525028"/>
                  </a:lnTo>
                  <a:lnTo>
                    <a:pt x="1639137" y="567572"/>
                  </a:lnTo>
                  <a:lnTo>
                    <a:pt x="1652859" y="611171"/>
                  </a:lnTo>
                  <a:lnTo>
                    <a:pt x="1664246" y="655755"/>
                  </a:lnTo>
                  <a:lnTo>
                    <a:pt x="1673226" y="701251"/>
                  </a:lnTo>
                  <a:lnTo>
                    <a:pt x="1679729" y="747590"/>
                  </a:lnTo>
                  <a:lnTo>
                    <a:pt x="1683683" y="794699"/>
                  </a:lnTo>
                  <a:lnTo>
                    <a:pt x="1685016" y="842508"/>
                  </a:lnTo>
                  <a:close/>
                </a:path>
              </a:pathLst>
            </a:custGeom>
            <a:noFill/>
            <a:ln w="20925">
              <a:solidFill>
                <a:srgbClr val="F5A93E"/>
              </a:solidFill>
              <a:round/>
            </a:ln>
          </p:spPr>
          <p:style>
            <a:lnRef idx="0">
              <a:scrgbClr r="0" g="0" b="0"/>
            </a:lnRef>
            <a:fillRef idx="0">
              <a:scrgbClr r="0" g="0" b="0"/>
            </a:fillRef>
            <a:effectRef idx="0">
              <a:scrgbClr r="0" g="0" b="0"/>
            </a:effectRef>
            <a:fontRef idx="minor"/>
          </p:style>
        </p:sp>
        <p:sp>
          <p:nvSpPr>
            <p:cNvPr id="514" name="CustomShape 31"/>
            <p:cNvSpPr/>
            <p:nvPr/>
          </p:nvSpPr>
          <p:spPr>
            <a:xfrm>
              <a:off x="1474560" y="3027600"/>
              <a:ext cx="615960" cy="1108080"/>
            </a:xfrm>
            <a:custGeom>
              <a:avLst/>
              <a:gdLst/>
              <a:ahLst/>
              <a:cxnLst/>
              <a:rect l="l" t="t" r="r" b="b"/>
              <a:pathLst>
                <a:path w="616585" h="1108710">
                  <a:moveTo>
                    <a:pt x="541187" y="0"/>
                  </a:moveTo>
                  <a:lnTo>
                    <a:pt x="75254" y="0"/>
                  </a:lnTo>
                  <a:lnTo>
                    <a:pt x="45967" y="5914"/>
                  </a:lnTo>
                  <a:lnTo>
                    <a:pt x="22046" y="22045"/>
                  </a:lnTo>
                  <a:lnTo>
                    <a:pt x="5915" y="45971"/>
                  </a:lnTo>
                  <a:lnTo>
                    <a:pt x="0" y="75275"/>
                  </a:lnTo>
                  <a:lnTo>
                    <a:pt x="0" y="1033371"/>
                  </a:lnTo>
                  <a:lnTo>
                    <a:pt x="5915" y="1062618"/>
                  </a:lnTo>
                  <a:lnTo>
                    <a:pt x="22046" y="1086544"/>
                  </a:lnTo>
                  <a:lnTo>
                    <a:pt x="45967" y="1102696"/>
                  </a:lnTo>
                  <a:lnTo>
                    <a:pt x="75254" y="1108625"/>
                  </a:lnTo>
                  <a:lnTo>
                    <a:pt x="541187" y="1108625"/>
                  </a:lnTo>
                  <a:lnTo>
                    <a:pt x="570443" y="1102696"/>
                  </a:lnTo>
                  <a:lnTo>
                    <a:pt x="594368" y="1086544"/>
                  </a:lnTo>
                  <a:lnTo>
                    <a:pt x="599294" y="1079244"/>
                  </a:lnTo>
                  <a:lnTo>
                    <a:pt x="75254" y="1079244"/>
                  </a:lnTo>
                  <a:lnTo>
                    <a:pt x="57424" y="1075631"/>
                  </a:lnTo>
                  <a:lnTo>
                    <a:pt x="42844" y="1065786"/>
                  </a:lnTo>
                  <a:lnTo>
                    <a:pt x="33003" y="1051202"/>
                  </a:lnTo>
                  <a:lnTo>
                    <a:pt x="29391" y="1033371"/>
                  </a:lnTo>
                  <a:lnTo>
                    <a:pt x="29391" y="75275"/>
                  </a:lnTo>
                  <a:lnTo>
                    <a:pt x="33003" y="57435"/>
                  </a:lnTo>
                  <a:lnTo>
                    <a:pt x="42844" y="42852"/>
                  </a:lnTo>
                  <a:lnTo>
                    <a:pt x="57424" y="33012"/>
                  </a:lnTo>
                  <a:lnTo>
                    <a:pt x="75254" y="29402"/>
                  </a:lnTo>
                  <a:lnTo>
                    <a:pt x="599333" y="29402"/>
                  </a:lnTo>
                  <a:lnTo>
                    <a:pt x="594368" y="22045"/>
                  </a:lnTo>
                  <a:lnTo>
                    <a:pt x="570443" y="5914"/>
                  </a:lnTo>
                  <a:lnTo>
                    <a:pt x="541187" y="0"/>
                  </a:lnTo>
                  <a:close/>
                  <a:moveTo>
                    <a:pt x="599333" y="29402"/>
                  </a:moveTo>
                  <a:lnTo>
                    <a:pt x="541187" y="29402"/>
                  </a:lnTo>
                  <a:lnTo>
                    <a:pt x="559002" y="33012"/>
                  </a:lnTo>
                  <a:lnTo>
                    <a:pt x="573550" y="42852"/>
                  </a:lnTo>
                  <a:lnTo>
                    <a:pt x="583359" y="57435"/>
                  </a:lnTo>
                  <a:lnTo>
                    <a:pt x="586955" y="75275"/>
                  </a:lnTo>
                  <a:lnTo>
                    <a:pt x="586955" y="1033371"/>
                  </a:lnTo>
                  <a:lnTo>
                    <a:pt x="583359" y="1051202"/>
                  </a:lnTo>
                  <a:lnTo>
                    <a:pt x="573550" y="1065786"/>
                  </a:lnTo>
                  <a:lnTo>
                    <a:pt x="559002" y="1075631"/>
                  </a:lnTo>
                  <a:lnTo>
                    <a:pt x="541187" y="1079244"/>
                  </a:lnTo>
                  <a:lnTo>
                    <a:pt x="599294" y="1079244"/>
                  </a:lnTo>
                  <a:lnTo>
                    <a:pt x="610515" y="1062618"/>
                  </a:lnTo>
                  <a:lnTo>
                    <a:pt x="616441" y="1033371"/>
                  </a:lnTo>
                  <a:lnTo>
                    <a:pt x="616441" y="75275"/>
                  </a:lnTo>
                  <a:lnTo>
                    <a:pt x="610515" y="45971"/>
                  </a:lnTo>
                  <a:lnTo>
                    <a:pt x="599333" y="29402"/>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15" name="CustomShape 32"/>
            <p:cNvSpPr/>
            <p:nvPr/>
          </p:nvSpPr>
          <p:spPr>
            <a:xfrm>
              <a:off x="1533240" y="3150000"/>
              <a:ext cx="498960" cy="855360"/>
            </a:xfrm>
            <a:custGeom>
              <a:avLst/>
              <a:gdLst/>
              <a:ahLst/>
              <a:cxnLst/>
              <a:rect l="l" t="t" r="r" b="b"/>
              <a:pathLst>
                <a:path w="499744" h="855979">
                  <a:moveTo>
                    <a:pt x="496089" y="0"/>
                  </a:moveTo>
                  <a:lnTo>
                    <a:pt x="3329" y="0"/>
                  </a:lnTo>
                  <a:lnTo>
                    <a:pt x="0" y="3225"/>
                  </a:lnTo>
                  <a:lnTo>
                    <a:pt x="0" y="852476"/>
                  </a:lnTo>
                  <a:lnTo>
                    <a:pt x="3329" y="855837"/>
                  </a:lnTo>
                  <a:lnTo>
                    <a:pt x="496089" y="855837"/>
                  </a:lnTo>
                  <a:lnTo>
                    <a:pt x="499450" y="852476"/>
                  </a:lnTo>
                  <a:lnTo>
                    <a:pt x="499450" y="841084"/>
                  </a:lnTo>
                  <a:lnTo>
                    <a:pt x="34365" y="841084"/>
                  </a:lnTo>
                  <a:lnTo>
                    <a:pt x="26694" y="839539"/>
                  </a:lnTo>
                  <a:lnTo>
                    <a:pt x="20457" y="835326"/>
                  </a:lnTo>
                  <a:lnTo>
                    <a:pt x="16265" y="829082"/>
                  </a:lnTo>
                  <a:lnTo>
                    <a:pt x="14732" y="821440"/>
                  </a:lnTo>
                  <a:lnTo>
                    <a:pt x="14732" y="34260"/>
                  </a:lnTo>
                  <a:lnTo>
                    <a:pt x="16265" y="26634"/>
                  </a:lnTo>
                  <a:lnTo>
                    <a:pt x="20457" y="20392"/>
                  </a:lnTo>
                  <a:lnTo>
                    <a:pt x="26694" y="16175"/>
                  </a:lnTo>
                  <a:lnTo>
                    <a:pt x="34365" y="14627"/>
                  </a:lnTo>
                  <a:lnTo>
                    <a:pt x="499450" y="14627"/>
                  </a:lnTo>
                  <a:lnTo>
                    <a:pt x="499450" y="3225"/>
                  </a:lnTo>
                  <a:lnTo>
                    <a:pt x="496089" y="0"/>
                  </a:lnTo>
                  <a:close/>
                  <a:moveTo>
                    <a:pt x="499450" y="14627"/>
                  </a:moveTo>
                  <a:lnTo>
                    <a:pt x="465053" y="14627"/>
                  </a:lnTo>
                  <a:lnTo>
                    <a:pt x="472693" y="16175"/>
                  </a:lnTo>
                  <a:lnTo>
                    <a:pt x="478934" y="20392"/>
                  </a:lnTo>
                  <a:lnTo>
                    <a:pt x="483143" y="26634"/>
                  </a:lnTo>
                  <a:lnTo>
                    <a:pt x="484686" y="34260"/>
                  </a:lnTo>
                  <a:lnTo>
                    <a:pt x="484686" y="821440"/>
                  </a:lnTo>
                  <a:lnTo>
                    <a:pt x="483143" y="829082"/>
                  </a:lnTo>
                  <a:lnTo>
                    <a:pt x="478934" y="835326"/>
                  </a:lnTo>
                  <a:lnTo>
                    <a:pt x="472693" y="839539"/>
                  </a:lnTo>
                  <a:lnTo>
                    <a:pt x="465053" y="841084"/>
                  </a:lnTo>
                  <a:lnTo>
                    <a:pt x="499450" y="841084"/>
                  </a:lnTo>
                  <a:lnTo>
                    <a:pt x="499450" y="14627"/>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16" name="CustomShape 33"/>
            <p:cNvSpPr/>
            <p:nvPr/>
          </p:nvSpPr>
          <p:spPr>
            <a:xfrm>
              <a:off x="1734120" y="3090600"/>
              <a:ext cx="97200" cy="14400"/>
            </a:xfrm>
            <a:custGeom>
              <a:avLst/>
              <a:gdLst/>
              <a:ahLst/>
              <a:cxnLst/>
              <a:rect l="l" t="t" r="r" b="b"/>
              <a:pathLst>
                <a:path w="97789" h="15239">
                  <a:moveTo>
                    <a:pt x="94133" y="0"/>
                  </a:moveTo>
                  <a:lnTo>
                    <a:pt x="3361" y="0"/>
                  </a:lnTo>
                  <a:lnTo>
                    <a:pt x="0" y="3350"/>
                  </a:lnTo>
                  <a:lnTo>
                    <a:pt x="0" y="11402"/>
                  </a:lnTo>
                  <a:lnTo>
                    <a:pt x="3361" y="14722"/>
                  </a:lnTo>
                  <a:lnTo>
                    <a:pt x="94133" y="14722"/>
                  </a:lnTo>
                  <a:lnTo>
                    <a:pt x="97473" y="11402"/>
                  </a:lnTo>
                  <a:lnTo>
                    <a:pt x="97473" y="3350"/>
                  </a:lnTo>
                  <a:lnTo>
                    <a:pt x="94133" y="0"/>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17" name="CustomShape 34"/>
            <p:cNvSpPr/>
            <p:nvPr/>
          </p:nvSpPr>
          <p:spPr>
            <a:xfrm>
              <a:off x="1708920" y="4022640"/>
              <a:ext cx="147240" cy="67320"/>
            </a:xfrm>
            <a:prstGeom prst="rect">
              <a:avLst/>
            </a:prstGeom>
            <a:blipFill rotWithShape="0">
              <a:blip r:embed="rId5"/>
              <a:stretch/>
            </a:blipFill>
            <a:ln w="0">
              <a:noFill/>
            </a:ln>
          </p:spPr>
          <p:style>
            <a:lnRef idx="0">
              <a:scrgbClr r="0" g="0" b="0"/>
            </a:lnRef>
            <a:fillRef idx="0">
              <a:scrgbClr r="0" g="0" b="0"/>
            </a:fillRef>
            <a:effectRef idx="0">
              <a:scrgbClr r="0" g="0" b="0"/>
            </a:effectRef>
            <a:fontRef idx="minor"/>
          </p:style>
        </p:sp>
        <p:sp>
          <p:nvSpPr>
            <p:cNvPr id="518" name="CustomShape 35"/>
            <p:cNvSpPr/>
            <p:nvPr/>
          </p:nvSpPr>
          <p:spPr>
            <a:xfrm>
              <a:off x="1611360" y="3378960"/>
              <a:ext cx="342360" cy="323640"/>
            </a:xfrm>
            <a:custGeom>
              <a:avLst/>
              <a:gdLst/>
              <a:ahLst/>
              <a:cxnLst/>
              <a:rect l="l" t="t" r="r" b="b"/>
              <a:pathLst>
                <a:path w="342900" h="324485">
                  <a:moveTo>
                    <a:pt x="170879" y="0"/>
                  </a:moveTo>
                  <a:lnTo>
                    <a:pt x="162831" y="1075"/>
                  </a:lnTo>
                  <a:lnTo>
                    <a:pt x="155806" y="4303"/>
                  </a:lnTo>
                  <a:lnTo>
                    <a:pt x="16763" y="102153"/>
                  </a:lnTo>
                  <a:lnTo>
                    <a:pt x="14460" y="103703"/>
                  </a:lnTo>
                  <a:lnTo>
                    <a:pt x="13507" y="104562"/>
                  </a:lnTo>
                  <a:lnTo>
                    <a:pt x="12847" y="104949"/>
                  </a:lnTo>
                  <a:lnTo>
                    <a:pt x="12167" y="105515"/>
                  </a:lnTo>
                  <a:lnTo>
                    <a:pt x="0" y="126959"/>
                  </a:lnTo>
                  <a:lnTo>
                    <a:pt x="0" y="260630"/>
                  </a:lnTo>
                  <a:lnTo>
                    <a:pt x="5023" y="285420"/>
                  </a:lnTo>
                  <a:lnTo>
                    <a:pt x="18720" y="305697"/>
                  </a:lnTo>
                  <a:lnTo>
                    <a:pt x="39027" y="319385"/>
                  </a:lnTo>
                  <a:lnTo>
                    <a:pt x="63882" y="324408"/>
                  </a:lnTo>
                  <a:lnTo>
                    <a:pt x="279028" y="324408"/>
                  </a:lnTo>
                  <a:lnTo>
                    <a:pt x="303866" y="319385"/>
                  </a:lnTo>
                  <a:lnTo>
                    <a:pt x="312582" y="313508"/>
                  </a:lnTo>
                  <a:lnTo>
                    <a:pt x="58511" y="313508"/>
                  </a:lnTo>
                  <a:lnTo>
                    <a:pt x="53150" y="312618"/>
                  </a:lnTo>
                  <a:lnTo>
                    <a:pt x="48176" y="311100"/>
                  </a:lnTo>
                  <a:lnTo>
                    <a:pt x="43427" y="307734"/>
                  </a:lnTo>
                  <a:lnTo>
                    <a:pt x="41761" y="302348"/>
                  </a:lnTo>
                  <a:lnTo>
                    <a:pt x="43062" y="295973"/>
                  </a:lnTo>
                  <a:lnTo>
                    <a:pt x="47213" y="289645"/>
                  </a:lnTo>
                  <a:lnTo>
                    <a:pt x="48446" y="288311"/>
                  </a:lnTo>
                  <a:lnTo>
                    <a:pt x="25682" y="288311"/>
                  </a:lnTo>
                  <a:lnTo>
                    <a:pt x="19379" y="286229"/>
                  </a:lnTo>
                  <a:lnTo>
                    <a:pt x="14952" y="280556"/>
                  </a:lnTo>
                  <a:lnTo>
                    <a:pt x="12355" y="274337"/>
                  </a:lnTo>
                  <a:lnTo>
                    <a:pt x="11004" y="267541"/>
                  </a:lnTo>
                  <a:lnTo>
                    <a:pt x="11040" y="124582"/>
                  </a:lnTo>
                  <a:lnTo>
                    <a:pt x="14167" y="118069"/>
                  </a:lnTo>
                  <a:lnTo>
                    <a:pt x="19632" y="113546"/>
                  </a:lnTo>
                  <a:lnTo>
                    <a:pt x="338108" y="113546"/>
                  </a:lnTo>
                  <a:lnTo>
                    <a:pt x="336953" y="110876"/>
                  </a:lnTo>
                  <a:lnTo>
                    <a:pt x="331581" y="105996"/>
                  </a:lnTo>
                  <a:lnTo>
                    <a:pt x="330827" y="105515"/>
                  </a:lnTo>
                  <a:lnTo>
                    <a:pt x="329554" y="104562"/>
                  </a:lnTo>
                  <a:lnTo>
                    <a:pt x="328450" y="103703"/>
                  </a:lnTo>
                  <a:lnTo>
                    <a:pt x="327298" y="102845"/>
                  </a:lnTo>
                  <a:lnTo>
                    <a:pt x="326042" y="102153"/>
                  </a:lnTo>
                  <a:lnTo>
                    <a:pt x="318771" y="97075"/>
                  </a:lnTo>
                  <a:lnTo>
                    <a:pt x="51893" y="97075"/>
                  </a:lnTo>
                  <a:lnTo>
                    <a:pt x="50281" y="92007"/>
                  </a:lnTo>
                  <a:lnTo>
                    <a:pt x="59170" y="85808"/>
                  </a:lnTo>
                  <a:lnTo>
                    <a:pt x="162205" y="13224"/>
                  </a:lnTo>
                  <a:lnTo>
                    <a:pt x="166612" y="10156"/>
                  </a:lnTo>
                  <a:lnTo>
                    <a:pt x="194332" y="10156"/>
                  </a:lnTo>
                  <a:lnTo>
                    <a:pt x="185952" y="4303"/>
                  </a:lnTo>
                  <a:lnTo>
                    <a:pt x="178927" y="1075"/>
                  </a:lnTo>
                  <a:lnTo>
                    <a:pt x="170879" y="0"/>
                  </a:lnTo>
                  <a:close/>
                  <a:moveTo>
                    <a:pt x="229682" y="199820"/>
                  </a:moveTo>
                  <a:lnTo>
                    <a:pt x="201366" y="199820"/>
                  </a:lnTo>
                  <a:lnTo>
                    <a:pt x="208246" y="200084"/>
                  </a:lnTo>
                  <a:lnTo>
                    <a:pt x="215230" y="202736"/>
                  </a:lnTo>
                  <a:lnTo>
                    <a:pt x="221469" y="207585"/>
                  </a:lnTo>
                  <a:lnTo>
                    <a:pt x="297613" y="288399"/>
                  </a:lnTo>
                  <a:lnTo>
                    <a:pt x="301765" y="294763"/>
                  </a:lnTo>
                  <a:lnTo>
                    <a:pt x="302964" y="301345"/>
                  </a:lnTo>
                  <a:lnTo>
                    <a:pt x="301077" y="307030"/>
                  </a:lnTo>
                  <a:lnTo>
                    <a:pt x="295970" y="310702"/>
                  </a:lnTo>
                  <a:lnTo>
                    <a:pt x="290525" y="312545"/>
                  </a:lnTo>
                  <a:lnTo>
                    <a:pt x="284860" y="313508"/>
                  </a:lnTo>
                  <a:lnTo>
                    <a:pt x="312582" y="313508"/>
                  </a:lnTo>
                  <a:lnTo>
                    <a:pt x="324168" y="305697"/>
                  </a:lnTo>
                  <a:lnTo>
                    <a:pt x="337107" y="286542"/>
                  </a:lnTo>
                  <a:lnTo>
                    <a:pt x="318529" y="286542"/>
                  </a:lnTo>
                  <a:lnTo>
                    <a:pt x="311799" y="285250"/>
                  </a:lnTo>
                  <a:lnTo>
                    <a:pt x="305550" y="280850"/>
                  </a:lnTo>
                  <a:lnTo>
                    <a:pt x="230568" y="201260"/>
                  </a:lnTo>
                  <a:lnTo>
                    <a:pt x="229682" y="199820"/>
                  </a:lnTo>
                  <a:close/>
                  <a:moveTo>
                    <a:pt x="338108" y="113546"/>
                  </a:moveTo>
                  <a:lnTo>
                    <a:pt x="19632" y="113546"/>
                  </a:lnTo>
                  <a:lnTo>
                    <a:pt x="29825" y="120362"/>
                  </a:lnTo>
                  <a:lnTo>
                    <a:pt x="36002" y="124655"/>
                  </a:lnTo>
                  <a:lnTo>
                    <a:pt x="110310" y="176664"/>
                  </a:lnTo>
                  <a:lnTo>
                    <a:pt x="115535" y="182175"/>
                  </a:lnTo>
                  <a:lnTo>
                    <a:pt x="117798" y="188839"/>
                  </a:lnTo>
                  <a:lnTo>
                    <a:pt x="117009" y="195830"/>
                  </a:lnTo>
                  <a:lnTo>
                    <a:pt x="113075" y="202318"/>
                  </a:lnTo>
                  <a:lnTo>
                    <a:pt x="38878" y="282567"/>
                  </a:lnTo>
                  <a:lnTo>
                    <a:pt x="32601" y="287019"/>
                  </a:lnTo>
                  <a:lnTo>
                    <a:pt x="25682" y="288311"/>
                  </a:lnTo>
                  <a:lnTo>
                    <a:pt x="48446" y="288311"/>
                  </a:lnTo>
                  <a:lnTo>
                    <a:pt x="122100" y="208632"/>
                  </a:lnTo>
                  <a:lnTo>
                    <a:pt x="128203" y="203738"/>
                  </a:lnTo>
                  <a:lnTo>
                    <a:pt x="134950" y="200961"/>
                  </a:lnTo>
                  <a:lnTo>
                    <a:pt x="141541" y="200514"/>
                  </a:lnTo>
                  <a:lnTo>
                    <a:pt x="199593" y="200514"/>
                  </a:lnTo>
                  <a:lnTo>
                    <a:pt x="201366" y="199820"/>
                  </a:lnTo>
                  <a:lnTo>
                    <a:pt x="229682" y="199820"/>
                  </a:lnTo>
                  <a:lnTo>
                    <a:pt x="226582" y="194787"/>
                  </a:lnTo>
                  <a:lnTo>
                    <a:pt x="225737" y="187828"/>
                  </a:lnTo>
                  <a:lnTo>
                    <a:pt x="306702" y="124383"/>
                  </a:lnTo>
                  <a:lnTo>
                    <a:pt x="320393" y="118625"/>
                  </a:lnTo>
                  <a:lnTo>
                    <a:pt x="340298" y="118625"/>
                  </a:lnTo>
                  <a:lnTo>
                    <a:pt x="338108" y="113546"/>
                  </a:lnTo>
                  <a:close/>
                  <a:moveTo>
                    <a:pt x="340298" y="118625"/>
                  </a:moveTo>
                  <a:lnTo>
                    <a:pt x="320393" y="118625"/>
                  </a:lnTo>
                  <a:lnTo>
                    <a:pt x="326039" y="118795"/>
                  </a:lnTo>
                  <a:lnTo>
                    <a:pt x="329497" y="121420"/>
                  </a:lnTo>
                  <a:lnTo>
                    <a:pt x="331018" y="124383"/>
                  </a:lnTo>
                  <a:lnTo>
                    <a:pt x="331138" y="124655"/>
                  </a:lnTo>
                  <a:lnTo>
                    <a:pt x="331979" y="128111"/>
                  </a:lnTo>
                  <a:lnTo>
                    <a:pt x="331870" y="267541"/>
                  </a:lnTo>
                  <a:lnTo>
                    <a:pt x="330827" y="273174"/>
                  </a:lnTo>
                  <a:lnTo>
                    <a:pt x="328618" y="279017"/>
                  </a:lnTo>
                  <a:lnTo>
                    <a:pt x="324536" y="284529"/>
                  </a:lnTo>
                  <a:lnTo>
                    <a:pt x="318529" y="286542"/>
                  </a:lnTo>
                  <a:lnTo>
                    <a:pt x="337107" y="286542"/>
                  </a:lnTo>
                  <a:lnTo>
                    <a:pt x="337865" y="285420"/>
                  </a:lnTo>
                  <a:lnTo>
                    <a:pt x="342890" y="260630"/>
                  </a:lnTo>
                  <a:lnTo>
                    <a:pt x="342890" y="126959"/>
                  </a:lnTo>
                  <a:lnTo>
                    <a:pt x="341832" y="122278"/>
                  </a:lnTo>
                  <a:lnTo>
                    <a:pt x="340298" y="118625"/>
                  </a:lnTo>
                  <a:close/>
                  <a:moveTo>
                    <a:pt x="199593" y="200514"/>
                  </a:moveTo>
                  <a:lnTo>
                    <a:pt x="141541" y="200514"/>
                  </a:lnTo>
                  <a:lnTo>
                    <a:pt x="147178" y="202611"/>
                  </a:lnTo>
                  <a:lnTo>
                    <a:pt x="158948" y="210841"/>
                  </a:lnTo>
                  <a:lnTo>
                    <a:pt x="164534" y="213476"/>
                  </a:lnTo>
                  <a:lnTo>
                    <a:pt x="170876" y="214365"/>
                  </a:lnTo>
                  <a:lnTo>
                    <a:pt x="177215" y="213518"/>
                  </a:lnTo>
                  <a:lnTo>
                    <a:pt x="182790" y="210946"/>
                  </a:lnTo>
                  <a:lnTo>
                    <a:pt x="195439" y="202140"/>
                  </a:lnTo>
                  <a:lnTo>
                    <a:pt x="199593" y="200514"/>
                  </a:lnTo>
                  <a:close/>
                  <a:moveTo>
                    <a:pt x="194332" y="10156"/>
                  </a:moveTo>
                  <a:lnTo>
                    <a:pt x="175240" y="10156"/>
                  </a:lnTo>
                  <a:lnTo>
                    <a:pt x="179827" y="13298"/>
                  </a:lnTo>
                  <a:lnTo>
                    <a:pt x="283614" y="85882"/>
                  </a:lnTo>
                  <a:lnTo>
                    <a:pt x="292535" y="92007"/>
                  </a:lnTo>
                  <a:lnTo>
                    <a:pt x="290891" y="97075"/>
                  </a:lnTo>
                  <a:lnTo>
                    <a:pt x="318771" y="97075"/>
                  </a:lnTo>
                  <a:lnTo>
                    <a:pt x="194332" y="10156"/>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19" name="CustomShape 36"/>
            <p:cNvSpPr/>
            <p:nvPr/>
          </p:nvSpPr>
          <p:spPr>
            <a:xfrm>
              <a:off x="1012320" y="4499640"/>
              <a:ext cx="1803240" cy="527760"/>
            </a:xfrm>
            <a:prstGeom prst="rect">
              <a:avLst/>
            </a:prstGeom>
            <a:noFill/>
            <a:ln w="0">
              <a:noFill/>
            </a:ln>
          </p:spPr>
          <p:style>
            <a:lnRef idx="0">
              <a:scrgbClr r="0" g="0" b="0"/>
            </a:lnRef>
            <a:fillRef idx="0">
              <a:scrgbClr r="0" g="0" b="0"/>
            </a:fillRef>
            <a:effectRef idx="0">
              <a:scrgbClr r="0" g="0" b="0"/>
            </a:effectRef>
            <a:fontRef idx="minor"/>
          </p:style>
          <p:txBody>
            <a:bodyPr lIns="0" tIns="11880" rIns="0" bIns="0">
              <a:noAutofit/>
            </a:bodyPr>
            <a:lstStyle/>
            <a:p>
              <a:pPr marL="484560" indent="-471240">
                <a:lnSpc>
                  <a:spcPct val="100000"/>
                </a:lnSpc>
                <a:tabLst>
                  <a:tab pos="0" algn="l"/>
                </a:tabLst>
              </a:pPr>
              <a:r>
                <a:rPr lang="en-IN" sz="1650" b="0" strike="noStrike" spc="-1">
                  <a:solidFill>
                    <a:srgbClr val="FFFFFF"/>
                  </a:solidFill>
                  <a:latin typeface="Arial"/>
                  <a:ea typeface="Arial"/>
                </a:rPr>
                <a:t>Mobile On-the-Go  Learning</a:t>
              </a:r>
              <a:endParaRPr lang="en-US" sz="1650" b="0" strike="noStrike" spc="-1">
                <a:latin typeface="Arial"/>
              </a:endParaRPr>
            </a:p>
          </p:txBody>
        </p:sp>
      </p:grpSp>
      <p:sp>
        <p:nvSpPr>
          <p:cNvPr id="520" name="CustomShape 37"/>
          <p:cNvSpPr/>
          <p:nvPr/>
        </p:nvSpPr>
        <p:spPr>
          <a:xfrm>
            <a:off x="970920" y="7979400"/>
            <a:ext cx="1682640" cy="527760"/>
          </a:xfrm>
          <a:prstGeom prst="rect">
            <a:avLst/>
          </a:prstGeom>
          <a:noFill/>
          <a:ln w="0">
            <a:noFill/>
          </a:ln>
        </p:spPr>
        <p:style>
          <a:lnRef idx="0">
            <a:scrgbClr r="0" g="0" b="0"/>
          </a:lnRef>
          <a:fillRef idx="0">
            <a:scrgbClr r="0" g="0" b="0"/>
          </a:fillRef>
          <a:effectRef idx="0">
            <a:scrgbClr r="0" g="0" b="0"/>
          </a:effectRef>
          <a:fontRef idx="minor"/>
        </p:style>
        <p:txBody>
          <a:bodyPr lIns="0" tIns="11880" rIns="0" bIns="0">
            <a:noAutofit/>
          </a:bodyPr>
          <a:lstStyle/>
          <a:p>
            <a:pPr marL="12600" indent="1440">
              <a:lnSpc>
                <a:spcPct val="100000"/>
              </a:lnSpc>
              <a:tabLst>
                <a:tab pos="0" algn="l"/>
              </a:tabLst>
            </a:pPr>
            <a:r>
              <a:rPr lang="en-IN" sz="1650" b="0" strike="noStrike" spc="-1">
                <a:solidFill>
                  <a:srgbClr val="FFFFFF"/>
                </a:solidFill>
                <a:latin typeface="Arial"/>
                <a:ea typeface="Arial"/>
              </a:rPr>
              <a:t>Training Anytime,  Anywhere Access</a:t>
            </a:r>
            <a:endParaRPr lang="en-US" sz="1650" b="0" strike="noStrike" spc="-1">
              <a:latin typeface="Arial"/>
            </a:endParaRPr>
          </a:p>
        </p:txBody>
      </p:sp>
      <p:sp>
        <p:nvSpPr>
          <p:cNvPr id="521" name="CustomShape 38"/>
          <p:cNvSpPr/>
          <p:nvPr/>
        </p:nvSpPr>
        <p:spPr>
          <a:xfrm>
            <a:off x="3753360" y="4499640"/>
            <a:ext cx="1839600" cy="527760"/>
          </a:xfrm>
          <a:prstGeom prst="rect">
            <a:avLst/>
          </a:prstGeom>
          <a:noFill/>
          <a:ln w="0">
            <a:noFill/>
          </a:ln>
        </p:spPr>
        <p:style>
          <a:lnRef idx="0">
            <a:scrgbClr r="0" g="0" b="0"/>
          </a:lnRef>
          <a:fillRef idx="0">
            <a:scrgbClr r="0" g="0" b="0"/>
          </a:fillRef>
          <a:effectRef idx="0">
            <a:scrgbClr r="0" g="0" b="0"/>
          </a:effectRef>
          <a:fontRef idx="minor"/>
        </p:style>
        <p:txBody>
          <a:bodyPr lIns="0" tIns="11880" rIns="0" bIns="0">
            <a:noAutofit/>
          </a:bodyPr>
          <a:lstStyle/>
          <a:p>
            <a:pPr marL="502200" indent="-489600">
              <a:lnSpc>
                <a:spcPct val="100000"/>
              </a:lnSpc>
              <a:tabLst>
                <a:tab pos="0" algn="l"/>
              </a:tabLst>
            </a:pPr>
            <a:r>
              <a:rPr lang="en-IN" sz="1650" b="0" strike="noStrike" spc="-1">
                <a:solidFill>
                  <a:srgbClr val="FFFFFF"/>
                </a:solidFill>
                <a:latin typeface="Arial"/>
                <a:ea typeface="Arial"/>
              </a:rPr>
              <a:t>Online Self-Guided  Learning</a:t>
            </a:r>
            <a:endParaRPr lang="en-US" sz="1650" b="0" strike="noStrike" spc="-1">
              <a:latin typeface="Arial"/>
            </a:endParaRPr>
          </a:p>
        </p:txBody>
      </p:sp>
      <p:sp>
        <p:nvSpPr>
          <p:cNvPr id="522" name="CustomShape 39"/>
          <p:cNvSpPr/>
          <p:nvPr/>
        </p:nvSpPr>
        <p:spPr>
          <a:xfrm>
            <a:off x="3813840" y="7979400"/>
            <a:ext cx="1523520" cy="527760"/>
          </a:xfrm>
          <a:prstGeom prst="rect">
            <a:avLst/>
          </a:prstGeom>
          <a:noFill/>
          <a:ln w="0">
            <a:noFill/>
          </a:ln>
        </p:spPr>
        <p:style>
          <a:lnRef idx="0">
            <a:scrgbClr r="0" g="0" b="0"/>
          </a:lnRef>
          <a:fillRef idx="0">
            <a:scrgbClr r="0" g="0" b="0"/>
          </a:fillRef>
          <a:effectRef idx="0">
            <a:scrgbClr r="0" g="0" b="0"/>
          </a:effectRef>
          <a:fontRef idx="minor"/>
        </p:style>
        <p:txBody>
          <a:bodyPr lIns="0" tIns="11880" rIns="0" bIns="0">
            <a:noAutofit/>
          </a:bodyPr>
          <a:lstStyle/>
          <a:p>
            <a:pPr algn="ctr">
              <a:lnSpc>
                <a:spcPct val="120000"/>
              </a:lnSpc>
              <a:tabLst>
                <a:tab pos="0" algn="l"/>
              </a:tabLst>
            </a:pPr>
            <a:r>
              <a:rPr lang="en-IN" sz="1650" b="0" strike="noStrike" spc="-1">
                <a:solidFill>
                  <a:srgbClr val="FFFFFF"/>
                </a:solidFill>
                <a:latin typeface="Arial"/>
                <a:ea typeface="Arial"/>
              </a:rPr>
              <a:t>Live Virtual Classrooms</a:t>
            </a:r>
            <a:endParaRPr lang="en-US" sz="1650" b="0" strike="noStrike" spc="-1">
              <a:latin typeface="Arial"/>
            </a:endParaRPr>
          </a:p>
        </p:txBody>
      </p:sp>
      <p:sp>
        <p:nvSpPr>
          <p:cNvPr id="523" name="CustomShape 40"/>
          <p:cNvSpPr/>
          <p:nvPr/>
        </p:nvSpPr>
        <p:spPr>
          <a:xfrm>
            <a:off x="6803640" y="4336200"/>
            <a:ext cx="1564560" cy="527760"/>
          </a:xfrm>
          <a:prstGeom prst="rect">
            <a:avLst/>
          </a:prstGeom>
          <a:noFill/>
          <a:ln w="0">
            <a:noFill/>
          </a:ln>
        </p:spPr>
        <p:style>
          <a:lnRef idx="0">
            <a:scrgbClr r="0" g="0" b="0"/>
          </a:lnRef>
          <a:fillRef idx="0">
            <a:scrgbClr r="0" g="0" b="0"/>
          </a:fillRef>
          <a:effectRef idx="0">
            <a:scrgbClr r="0" g="0" b="0"/>
          </a:effectRef>
          <a:fontRef idx="minor"/>
        </p:style>
        <p:txBody>
          <a:bodyPr lIns="0" tIns="11880" rIns="0" bIns="0">
            <a:noAutofit/>
          </a:bodyPr>
          <a:lstStyle/>
          <a:p>
            <a:pPr marL="330840" indent="-317880">
              <a:lnSpc>
                <a:spcPct val="100000"/>
              </a:lnSpc>
              <a:tabLst>
                <a:tab pos="0" algn="l"/>
              </a:tabLst>
            </a:pPr>
            <a:r>
              <a:rPr lang="en-IN" sz="1650" b="0" strike="noStrike" spc="-1">
                <a:solidFill>
                  <a:srgbClr val="FFFFFF"/>
                </a:solidFill>
                <a:latin typeface="Arial"/>
                <a:ea typeface="Arial"/>
              </a:rPr>
              <a:t>Global Teaching  Assistants</a:t>
            </a:r>
            <a:endParaRPr lang="en-US" sz="1650" b="0" strike="noStrike" spc="-1">
              <a:latin typeface="Arial"/>
            </a:endParaRPr>
          </a:p>
        </p:txBody>
      </p:sp>
      <p:sp>
        <p:nvSpPr>
          <p:cNvPr id="524" name="CustomShape 41"/>
          <p:cNvSpPr/>
          <p:nvPr/>
        </p:nvSpPr>
        <p:spPr>
          <a:xfrm>
            <a:off x="16556400" y="3114360"/>
            <a:ext cx="2152440" cy="997560"/>
          </a:xfrm>
          <a:prstGeom prst="rect">
            <a:avLst/>
          </a:prstGeom>
          <a:noFill/>
          <a:ln w="0">
            <a:noFill/>
          </a:ln>
        </p:spPr>
        <p:style>
          <a:lnRef idx="0">
            <a:scrgbClr r="0" g="0" b="0"/>
          </a:lnRef>
          <a:fillRef idx="0">
            <a:scrgbClr r="0" g="0" b="0"/>
          </a:fillRef>
          <a:effectRef idx="0">
            <a:scrgbClr r="0" g="0" b="0"/>
          </a:effectRef>
          <a:fontRef idx="minor"/>
        </p:style>
        <p:txBody>
          <a:bodyPr lIns="0" tIns="11880" rIns="0" bIns="0">
            <a:noAutofit/>
          </a:bodyPr>
          <a:lstStyle/>
          <a:p>
            <a:pPr marL="12600">
              <a:lnSpc>
                <a:spcPct val="101000"/>
              </a:lnSpc>
              <a:tabLst>
                <a:tab pos="0" algn="l"/>
              </a:tabLst>
            </a:pPr>
            <a:r>
              <a:rPr lang="en-IN" sz="2100" b="0" strike="noStrike" spc="-1">
                <a:solidFill>
                  <a:srgbClr val="FFFFFF"/>
                </a:solidFill>
                <a:latin typeface="Arial"/>
                <a:ea typeface="Arial"/>
              </a:rPr>
              <a:t>Live virtual  classroom course  completion</a:t>
            </a:r>
            <a:endParaRPr lang="en-US" sz="2100" b="0" strike="noStrike" spc="-1">
              <a:latin typeface="Arial"/>
            </a:endParaRPr>
          </a:p>
        </p:txBody>
      </p:sp>
      <p:sp>
        <p:nvSpPr>
          <p:cNvPr id="525" name="CustomShape 42"/>
          <p:cNvSpPr/>
          <p:nvPr/>
        </p:nvSpPr>
        <p:spPr>
          <a:xfrm>
            <a:off x="6685920" y="8130240"/>
            <a:ext cx="1682640" cy="527760"/>
          </a:xfrm>
          <a:prstGeom prst="rect">
            <a:avLst/>
          </a:prstGeom>
          <a:noFill/>
          <a:ln w="0">
            <a:noFill/>
          </a:ln>
        </p:spPr>
        <p:style>
          <a:lnRef idx="0">
            <a:scrgbClr r="0" g="0" b="0"/>
          </a:lnRef>
          <a:fillRef idx="0">
            <a:scrgbClr r="0" g="0" b="0"/>
          </a:fillRef>
          <a:effectRef idx="0">
            <a:scrgbClr r="0" g="0" b="0"/>
          </a:effectRef>
          <a:fontRef idx="minor"/>
        </p:style>
        <p:txBody>
          <a:bodyPr lIns="0" tIns="11880" rIns="0" bIns="0">
            <a:noAutofit/>
          </a:bodyPr>
          <a:lstStyle/>
          <a:p>
            <a:pPr marL="268560" indent="-255960" algn="ctr">
              <a:lnSpc>
                <a:spcPct val="100000"/>
              </a:lnSpc>
              <a:tabLst>
                <a:tab pos="0" algn="l"/>
              </a:tabLst>
            </a:pPr>
            <a:r>
              <a:rPr lang="en-IN" sz="1650" b="0" strike="noStrike" spc="-1">
                <a:solidFill>
                  <a:srgbClr val="FFFFFF"/>
                </a:solidFill>
                <a:latin typeface="Arial"/>
                <a:ea typeface="Arial"/>
              </a:rPr>
              <a:t>Hands-on  Labs</a:t>
            </a:r>
            <a:endParaRPr lang="en-US" sz="1650" b="0" strike="noStrike" spc="-1">
              <a:latin typeface="Arial"/>
            </a:endParaRPr>
          </a:p>
          <a:p>
            <a:pPr marL="268560" indent="-255960" algn="ctr">
              <a:lnSpc>
                <a:spcPct val="100000"/>
              </a:lnSpc>
              <a:tabLst>
                <a:tab pos="0" algn="l"/>
              </a:tabLst>
            </a:pPr>
            <a:r>
              <a:rPr lang="en-IN" sz="1650" b="0" strike="noStrike" spc="-1">
                <a:solidFill>
                  <a:srgbClr val="FFFFFF"/>
                </a:solidFill>
                <a:latin typeface="Arial"/>
                <a:ea typeface="Arial"/>
              </a:rPr>
              <a:t> (If applicable)</a:t>
            </a:r>
            <a:endParaRPr lang="en-US" sz="1650" b="0" strike="noStrike" spc="-1">
              <a:latin typeface="Arial"/>
            </a:endParaRPr>
          </a:p>
        </p:txBody>
      </p:sp>
      <p:sp>
        <p:nvSpPr>
          <p:cNvPr id="526" name="CustomShape 43"/>
          <p:cNvSpPr/>
          <p:nvPr/>
        </p:nvSpPr>
        <p:spPr>
          <a:xfrm>
            <a:off x="9209880" y="4336200"/>
            <a:ext cx="1221480" cy="276120"/>
          </a:xfrm>
          <a:prstGeom prst="rect">
            <a:avLst/>
          </a:prstGeom>
          <a:noFill/>
          <a:ln w="0">
            <a:noFill/>
          </a:ln>
        </p:spPr>
        <p:style>
          <a:lnRef idx="0">
            <a:scrgbClr r="0" g="0" b="0"/>
          </a:lnRef>
          <a:fillRef idx="0">
            <a:scrgbClr r="0" g="0" b="0"/>
          </a:fillRef>
          <a:effectRef idx="0">
            <a:scrgbClr r="0" g="0" b="0"/>
          </a:effectRef>
          <a:fontRef idx="minor"/>
        </p:style>
        <p:txBody>
          <a:bodyPr lIns="0" tIns="11880" rIns="0" bIns="0">
            <a:noAutofit/>
          </a:bodyPr>
          <a:lstStyle/>
          <a:p>
            <a:pPr marL="12600">
              <a:lnSpc>
                <a:spcPct val="100000"/>
              </a:lnSpc>
              <a:tabLst>
                <a:tab pos="0" algn="l"/>
              </a:tabLst>
            </a:pPr>
            <a:r>
              <a:rPr lang="en-IN" sz="1650" b="0" strike="noStrike" spc="-1">
                <a:solidFill>
                  <a:srgbClr val="FFFFFF"/>
                </a:solidFill>
                <a:latin typeface="Arial"/>
                <a:ea typeface="Arial"/>
              </a:rPr>
              <a:t>Assignments</a:t>
            </a:r>
            <a:endParaRPr lang="en-US" sz="1650" b="0" strike="noStrike" spc="-1">
              <a:latin typeface="Arial"/>
            </a:endParaRPr>
          </a:p>
        </p:txBody>
      </p:sp>
      <p:sp>
        <p:nvSpPr>
          <p:cNvPr id="527" name="CustomShape 44"/>
          <p:cNvSpPr/>
          <p:nvPr/>
        </p:nvSpPr>
        <p:spPr>
          <a:xfrm>
            <a:off x="9115920" y="8130240"/>
            <a:ext cx="1501200" cy="527760"/>
          </a:xfrm>
          <a:prstGeom prst="rect">
            <a:avLst/>
          </a:prstGeom>
          <a:noFill/>
          <a:ln w="0">
            <a:noFill/>
          </a:ln>
        </p:spPr>
        <p:style>
          <a:lnRef idx="0">
            <a:scrgbClr r="0" g="0" b="0"/>
          </a:lnRef>
          <a:fillRef idx="0">
            <a:scrgbClr r="0" g="0" b="0"/>
          </a:fillRef>
          <a:effectRef idx="0">
            <a:scrgbClr r="0" g="0" b="0"/>
          </a:effectRef>
          <a:fontRef idx="minor"/>
        </p:style>
        <p:txBody>
          <a:bodyPr lIns="0" tIns="11880" rIns="0" bIns="0">
            <a:noAutofit/>
          </a:bodyPr>
          <a:lstStyle/>
          <a:p>
            <a:pPr marL="12600" indent="90720">
              <a:lnSpc>
                <a:spcPct val="100000"/>
              </a:lnSpc>
              <a:tabLst>
                <a:tab pos="0" algn="l"/>
              </a:tabLst>
            </a:pPr>
            <a:r>
              <a:rPr lang="en-IN" sz="1650" b="0" strike="noStrike" spc="-1">
                <a:solidFill>
                  <a:srgbClr val="FFFFFF"/>
                </a:solidFill>
                <a:latin typeface="Arial"/>
                <a:ea typeface="Arial"/>
              </a:rPr>
              <a:t>Quizzes and  Practices Tests</a:t>
            </a:r>
            <a:endParaRPr lang="en-US" sz="1650" b="0" strike="noStrike" spc="-1">
              <a:latin typeface="Arial"/>
            </a:endParaRPr>
          </a:p>
        </p:txBody>
      </p:sp>
      <p:sp>
        <p:nvSpPr>
          <p:cNvPr id="528" name="CustomShape 45"/>
          <p:cNvSpPr/>
          <p:nvPr/>
        </p:nvSpPr>
        <p:spPr>
          <a:xfrm>
            <a:off x="11440440" y="8130240"/>
            <a:ext cx="1375560" cy="539280"/>
          </a:xfrm>
          <a:prstGeom prst="rect">
            <a:avLst/>
          </a:prstGeom>
          <a:noFill/>
          <a:ln w="0">
            <a:noFill/>
          </a:ln>
        </p:spPr>
        <p:style>
          <a:lnRef idx="0">
            <a:scrgbClr r="0" g="0" b="0"/>
          </a:lnRef>
          <a:fillRef idx="0">
            <a:scrgbClr r="0" g="0" b="0"/>
          </a:fillRef>
          <a:effectRef idx="0">
            <a:scrgbClr r="0" g="0" b="0"/>
          </a:effectRef>
          <a:fontRef idx="minor"/>
        </p:style>
        <p:txBody>
          <a:bodyPr lIns="0" tIns="11880" rIns="0" bIns="0">
            <a:noAutofit/>
          </a:bodyPr>
          <a:lstStyle/>
          <a:p>
            <a:pPr marL="12600">
              <a:lnSpc>
                <a:spcPct val="100000"/>
              </a:lnSpc>
              <a:tabLst>
                <a:tab pos="0" algn="l"/>
              </a:tabLst>
            </a:pPr>
            <a:r>
              <a:rPr lang="en-IN" sz="1650" b="0" strike="noStrike" spc="-1">
                <a:solidFill>
                  <a:srgbClr val="FFFFFF"/>
                </a:solidFill>
                <a:latin typeface="Arial"/>
                <a:ea typeface="Arial"/>
              </a:rPr>
              <a:t>Project Work</a:t>
            </a:r>
            <a:endParaRPr lang="en-US" sz="1650" b="0" strike="noStrike" spc="-1">
              <a:latin typeface="Arial"/>
            </a:endParaRPr>
          </a:p>
          <a:p>
            <a:pPr marL="12600">
              <a:lnSpc>
                <a:spcPct val="100000"/>
              </a:lnSpc>
              <a:tabLst>
                <a:tab pos="0" algn="l"/>
              </a:tabLst>
            </a:pPr>
            <a:r>
              <a:rPr lang="en-IN" sz="1650" b="0" strike="noStrike" spc="-1">
                <a:solidFill>
                  <a:srgbClr val="FFFFFF"/>
                </a:solidFill>
                <a:latin typeface="Arial"/>
                <a:ea typeface="Arial"/>
              </a:rPr>
              <a:t>(If applicable)</a:t>
            </a:r>
            <a:endParaRPr lang="en-US" sz="1650" b="0" strike="noStrike" spc="-1">
              <a:latin typeface="Arial"/>
            </a:endParaRPr>
          </a:p>
        </p:txBody>
      </p:sp>
      <p:sp>
        <p:nvSpPr>
          <p:cNvPr id="529" name="CustomShape 46"/>
          <p:cNvSpPr/>
          <p:nvPr/>
        </p:nvSpPr>
        <p:spPr>
          <a:xfrm>
            <a:off x="11475720" y="4336200"/>
            <a:ext cx="1102320" cy="276120"/>
          </a:xfrm>
          <a:prstGeom prst="rect">
            <a:avLst/>
          </a:prstGeom>
          <a:noFill/>
          <a:ln w="0">
            <a:noFill/>
          </a:ln>
        </p:spPr>
        <p:style>
          <a:lnRef idx="0">
            <a:scrgbClr r="0" g="0" b="0"/>
          </a:lnRef>
          <a:fillRef idx="0">
            <a:scrgbClr r="0" g="0" b="0"/>
          </a:fillRef>
          <a:effectRef idx="0">
            <a:scrgbClr r="0" g="0" b="0"/>
          </a:effectRef>
          <a:fontRef idx="minor"/>
        </p:style>
        <p:txBody>
          <a:bodyPr lIns="0" tIns="11880" rIns="0" bIns="0">
            <a:noAutofit/>
          </a:bodyPr>
          <a:lstStyle/>
          <a:p>
            <a:pPr marL="12600">
              <a:lnSpc>
                <a:spcPct val="100000"/>
              </a:lnSpc>
              <a:tabLst>
                <a:tab pos="0" algn="l"/>
              </a:tabLst>
            </a:pPr>
            <a:r>
              <a:rPr lang="en-IN" sz="1650" b="0" strike="noStrike" spc="-1">
                <a:solidFill>
                  <a:srgbClr val="FFFFFF"/>
                </a:solidFill>
                <a:latin typeface="Arial"/>
                <a:ea typeface="Arial"/>
              </a:rPr>
              <a:t>Mentorship</a:t>
            </a:r>
            <a:endParaRPr lang="en-US" sz="1650" b="0" strike="noStrike" spc="-1">
              <a:latin typeface="Arial"/>
            </a:endParaRPr>
          </a:p>
        </p:txBody>
      </p:sp>
      <p:sp>
        <p:nvSpPr>
          <p:cNvPr id="530" name="CustomShape 47"/>
          <p:cNvSpPr/>
          <p:nvPr/>
        </p:nvSpPr>
        <p:spPr>
          <a:xfrm>
            <a:off x="16556400" y="5400360"/>
            <a:ext cx="2319480" cy="619200"/>
          </a:xfrm>
          <a:prstGeom prst="rect">
            <a:avLst/>
          </a:prstGeom>
          <a:noFill/>
          <a:ln w="0">
            <a:noFill/>
          </a:ln>
        </p:spPr>
        <p:style>
          <a:lnRef idx="0">
            <a:scrgbClr r="0" g="0" b="0"/>
          </a:lnRef>
          <a:fillRef idx="0">
            <a:scrgbClr r="0" g="0" b="0"/>
          </a:fillRef>
          <a:effectRef idx="0">
            <a:scrgbClr r="0" g="0" b="0"/>
          </a:effectRef>
          <a:fontRef idx="minor"/>
        </p:style>
        <p:txBody>
          <a:bodyPr lIns="0" tIns="11880" rIns="0" bIns="0">
            <a:noAutofit/>
          </a:bodyPr>
          <a:lstStyle/>
          <a:p>
            <a:pPr marL="12600">
              <a:lnSpc>
                <a:spcPct val="101000"/>
              </a:lnSpc>
              <a:tabLst>
                <a:tab pos="0" algn="l"/>
              </a:tabLst>
            </a:pPr>
            <a:r>
              <a:rPr lang="en-IN" sz="2100" b="0" strike="noStrike" spc="-1">
                <a:solidFill>
                  <a:srgbClr val="FFFFFF"/>
                </a:solidFill>
                <a:latin typeface="Arial"/>
                <a:ea typeface="Arial"/>
              </a:rPr>
              <a:t>Simulation exam</a:t>
            </a:r>
            <a:endParaRPr lang="en-US" sz="2100" b="0" strike="noStrike" spc="-1">
              <a:latin typeface="Arial"/>
            </a:endParaRPr>
          </a:p>
          <a:p>
            <a:pPr marL="12600">
              <a:lnSpc>
                <a:spcPct val="101000"/>
              </a:lnSpc>
              <a:tabLst>
                <a:tab pos="0" algn="l"/>
              </a:tabLst>
            </a:pPr>
            <a:r>
              <a:rPr lang="en-IN" sz="2100" b="0" strike="noStrike" spc="-1">
                <a:solidFill>
                  <a:srgbClr val="FFFFFF"/>
                </a:solidFill>
                <a:latin typeface="Arial"/>
                <a:ea typeface="Arial"/>
              </a:rPr>
              <a:t>Score, if applicable</a:t>
            </a:r>
            <a:endParaRPr lang="en-US" sz="2100" b="0" strike="noStrike" spc="-1">
              <a:latin typeface="Arial"/>
            </a:endParaRPr>
          </a:p>
        </p:txBody>
      </p:sp>
      <p:sp>
        <p:nvSpPr>
          <p:cNvPr id="531" name="CustomShape 48"/>
          <p:cNvSpPr/>
          <p:nvPr/>
        </p:nvSpPr>
        <p:spPr>
          <a:xfrm>
            <a:off x="16556400" y="9341280"/>
            <a:ext cx="1797120" cy="395640"/>
          </a:xfrm>
          <a:prstGeom prst="rect">
            <a:avLst/>
          </a:prstGeom>
          <a:noFill/>
          <a:ln w="0">
            <a:noFill/>
          </a:ln>
        </p:spPr>
        <p:style>
          <a:lnRef idx="0">
            <a:scrgbClr r="0" g="0" b="0"/>
          </a:lnRef>
          <a:fillRef idx="0">
            <a:scrgbClr r="0" g="0" b="0"/>
          </a:fillRef>
          <a:effectRef idx="0">
            <a:scrgbClr r="0" g="0" b="0"/>
          </a:effectRef>
          <a:fontRef idx="minor"/>
        </p:style>
        <p:txBody>
          <a:bodyPr lIns="0" tIns="16560" rIns="0" bIns="0">
            <a:noAutofit/>
          </a:bodyPr>
          <a:lstStyle/>
          <a:p>
            <a:pPr marL="12600">
              <a:lnSpc>
                <a:spcPct val="100000"/>
              </a:lnSpc>
              <a:tabLst>
                <a:tab pos="0" algn="l"/>
              </a:tabLst>
            </a:pPr>
            <a:r>
              <a:rPr lang="en-IN" sz="2400" b="1" strike="noStrike" spc="-1">
                <a:solidFill>
                  <a:srgbClr val="FFFFFF"/>
                </a:solidFill>
                <a:latin typeface="Arial"/>
                <a:ea typeface="Arial"/>
              </a:rPr>
              <a:t>Certification</a:t>
            </a:r>
            <a:endParaRPr lang="en-US" sz="2400" b="0" strike="noStrike" spc="-1">
              <a:latin typeface="Arial"/>
            </a:endParaRPr>
          </a:p>
        </p:txBody>
      </p:sp>
      <p:sp>
        <p:nvSpPr>
          <p:cNvPr id="532" name="CustomShape 49"/>
          <p:cNvSpPr/>
          <p:nvPr/>
        </p:nvSpPr>
        <p:spPr>
          <a:xfrm>
            <a:off x="14816160" y="1879560"/>
            <a:ext cx="3703320" cy="494640"/>
          </a:xfrm>
          <a:prstGeom prst="rect">
            <a:avLst/>
          </a:prstGeom>
          <a:noFill/>
          <a:ln w="0">
            <a:noFill/>
          </a:ln>
        </p:spPr>
        <p:style>
          <a:lnRef idx="0">
            <a:scrgbClr r="0" g="0" b="0"/>
          </a:lnRef>
          <a:fillRef idx="0">
            <a:scrgbClr r="0" g="0" b="0"/>
          </a:fillRef>
          <a:effectRef idx="0">
            <a:scrgbClr r="0" g="0" b="0"/>
          </a:effectRef>
          <a:fontRef idx="minor"/>
        </p:style>
        <p:txBody>
          <a:bodyPr lIns="0" tIns="16560" rIns="0" bIns="0">
            <a:noAutofit/>
          </a:bodyPr>
          <a:lstStyle/>
          <a:p>
            <a:pPr marL="12600">
              <a:lnSpc>
                <a:spcPct val="100000"/>
              </a:lnSpc>
              <a:tabLst>
                <a:tab pos="0" algn="l"/>
              </a:tabLst>
            </a:pPr>
            <a:r>
              <a:rPr lang="en-IN" sz="3050" b="1" strike="noStrike" spc="-1">
                <a:solidFill>
                  <a:srgbClr val="F5A93E"/>
                </a:solidFill>
                <a:latin typeface="Arial"/>
                <a:ea typeface="Arial"/>
              </a:rPr>
              <a:t>Completion Criteria</a:t>
            </a:r>
            <a:endParaRPr lang="en-US" sz="3050" b="0" strike="noStrike" spc="-1">
              <a:latin typeface="Arial"/>
            </a:endParaRPr>
          </a:p>
        </p:txBody>
      </p:sp>
      <p:sp>
        <p:nvSpPr>
          <p:cNvPr id="533" name="CustomShape 50"/>
          <p:cNvSpPr/>
          <p:nvPr/>
        </p:nvSpPr>
        <p:spPr>
          <a:xfrm>
            <a:off x="14427360" y="6846480"/>
            <a:ext cx="631080" cy="1509840"/>
          </a:xfrm>
          <a:prstGeom prst="rect">
            <a:avLst/>
          </a:prstGeom>
          <a:noFill/>
          <a:ln w="0">
            <a:noFill/>
          </a:ln>
        </p:spPr>
        <p:style>
          <a:lnRef idx="0">
            <a:scrgbClr r="0" g="0" b="0"/>
          </a:lnRef>
          <a:fillRef idx="0">
            <a:scrgbClr r="0" g="0" b="0"/>
          </a:fillRef>
          <a:effectRef idx="0">
            <a:scrgbClr r="0" g="0" b="0"/>
          </a:effectRef>
          <a:fontRef idx="minor"/>
        </p:style>
        <p:txBody>
          <a:bodyPr lIns="0" tIns="11520" rIns="0" bIns="0">
            <a:noAutofit/>
          </a:bodyPr>
          <a:lstStyle/>
          <a:p>
            <a:pPr marL="12600">
              <a:lnSpc>
                <a:spcPct val="100000"/>
              </a:lnSpc>
              <a:tabLst>
                <a:tab pos="0" algn="l"/>
              </a:tabLst>
            </a:pPr>
            <a:r>
              <a:rPr lang="en-IN" sz="9750" b="1" strike="noStrike" spc="-1">
                <a:solidFill>
                  <a:srgbClr val="06A1E2"/>
                </a:solidFill>
                <a:latin typeface="Sofia"/>
                <a:ea typeface="Sofia"/>
              </a:rPr>
              <a:t>+</a:t>
            </a:r>
            <a:endParaRPr lang="en-US" sz="9750" b="0" strike="noStrike" spc="-1">
              <a:latin typeface="Arial"/>
            </a:endParaRPr>
          </a:p>
        </p:txBody>
      </p:sp>
      <p:sp>
        <p:nvSpPr>
          <p:cNvPr id="534" name="CustomShape 51"/>
          <p:cNvSpPr/>
          <p:nvPr/>
        </p:nvSpPr>
        <p:spPr>
          <a:xfrm>
            <a:off x="14735520" y="8903160"/>
            <a:ext cx="1139760" cy="1449720"/>
          </a:xfrm>
          <a:custGeom>
            <a:avLst/>
            <a:gdLst/>
            <a:ahLst/>
            <a:cxnLst/>
            <a:rect l="l" t="t" r="r" b="b"/>
            <a:pathLst>
              <a:path w="1140459" h="1450340">
                <a:moveTo>
                  <a:pt x="410589" y="0"/>
                </a:moveTo>
                <a:lnTo>
                  <a:pt x="393833" y="2129"/>
                </a:lnTo>
                <a:lnTo>
                  <a:pt x="379029" y="10271"/>
                </a:lnTo>
                <a:lnTo>
                  <a:pt x="367994" y="23826"/>
                </a:lnTo>
                <a:lnTo>
                  <a:pt x="293692" y="163947"/>
                </a:lnTo>
                <a:lnTo>
                  <a:pt x="137477" y="191318"/>
                </a:lnTo>
                <a:lnTo>
                  <a:pt x="121175" y="197608"/>
                </a:lnTo>
                <a:lnTo>
                  <a:pt x="108863" y="209172"/>
                </a:lnTo>
                <a:lnTo>
                  <a:pt x="101667" y="224453"/>
                </a:lnTo>
                <a:lnTo>
                  <a:pt x="100714" y="241892"/>
                </a:lnTo>
                <a:lnTo>
                  <a:pt x="122922" y="398924"/>
                </a:lnTo>
                <a:lnTo>
                  <a:pt x="12643" y="512889"/>
                </a:lnTo>
                <a:lnTo>
                  <a:pt x="3160" y="527569"/>
                </a:lnTo>
                <a:lnTo>
                  <a:pt x="0" y="544163"/>
                </a:lnTo>
                <a:lnTo>
                  <a:pt x="3160" y="560754"/>
                </a:lnTo>
                <a:lnTo>
                  <a:pt x="12643" y="575422"/>
                </a:lnTo>
                <a:lnTo>
                  <a:pt x="122922" y="689397"/>
                </a:lnTo>
                <a:lnTo>
                  <a:pt x="100714" y="846481"/>
                </a:lnTo>
                <a:lnTo>
                  <a:pt x="121175" y="890766"/>
                </a:lnTo>
                <a:lnTo>
                  <a:pt x="262478" y="918982"/>
                </a:lnTo>
                <a:lnTo>
                  <a:pt x="262478" y="1405208"/>
                </a:lnTo>
                <a:lnTo>
                  <a:pt x="283818" y="1443437"/>
                </a:lnTo>
                <a:lnTo>
                  <a:pt x="299252" y="1450170"/>
                </a:lnTo>
                <a:lnTo>
                  <a:pt x="314320" y="1450170"/>
                </a:lnTo>
                <a:lnTo>
                  <a:pt x="321210" y="1448589"/>
                </a:lnTo>
                <a:lnTo>
                  <a:pt x="553511" y="1332477"/>
                </a:lnTo>
                <a:lnTo>
                  <a:pt x="352402" y="1332477"/>
                </a:lnTo>
                <a:lnTo>
                  <a:pt x="352402" y="1035125"/>
                </a:lnTo>
                <a:lnTo>
                  <a:pt x="527123" y="1035125"/>
                </a:lnTo>
                <a:lnTo>
                  <a:pt x="569956" y="1014173"/>
                </a:lnTo>
                <a:lnTo>
                  <a:pt x="877423" y="1014173"/>
                </a:lnTo>
                <a:lnTo>
                  <a:pt x="877423" y="983964"/>
                </a:lnTo>
                <a:lnTo>
                  <a:pt x="427070" y="983964"/>
                </a:lnTo>
                <a:lnTo>
                  <a:pt x="362799" y="862868"/>
                </a:lnTo>
                <a:lnTo>
                  <a:pt x="330853" y="839686"/>
                </a:lnTo>
                <a:lnTo>
                  <a:pt x="195842" y="816022"/>
                </a:lnTo>
                <a:lnTo>
                  <a:pt x="215035" y="680235"/>
                </a:lnTo>
                <a:lnTo>
                  <a:pt x="202836" y="642676"/>
                </a:lnTo>
                <a:lnTo>
                  <a:pt x="107499" y="544156"/>
                </a:lnTo>
                <a:lnTo>
                  <a:pt x="202836" y="445635"/>
                </a:lnTo>
                <a:lnTo>
                  <a:pt x="209074" y="437489"/>
                </a:lnTo>
                <a:lnTo>
                  <a:pt x="213270" y="428266"/>
                </a:lnTo>
                <a:lnTo>
                  <a:pt x="215299" y="418341"/>
                </a:lnTo>
                <a:lnTo>
                  <a:pt x="215035" y="408086"/>
                </a:lnTo>
                <a:lnTo>
                  <a:pt x="195842" y="272384"/>
                </a:lnTo>
                <a:lnTo>
                  <a:pt x="330853" y="248709"/>
                </a:lnTo>
                <a:lnTo>
                  <a:pt x="362821" y="225495"/>
                </a:lnTo>
                <a:lnTo>
                  <a:pt x="427070" y="104378"/>
                </a:lnTo>
                <a:lnTo>
                  <a:pt x="814632" y="104378"/>
                </a:lnTo>
                <a:lnTo>
                  <a:pt x="798569" y="74107"/>
                </a:lnTo>
                <a:lnTo>
                  <a:pt x="569956" y="74107"/>
                </a:lnTo>
                <a:lnTo>
                  <a:pt x="427479" y="4486"/>
                </a:lnTo>
                <a:lnTo>
                  <a:pt x="410589" y="0"/>
                </a:lnTo>
                <a:close/>
                <a:moveTo>
                  <a:pt x="771057" y="1324257"/>
                </a:moveTo>
                <a:lnTo>
                  <a:pt x="569956" y="1324257"/>
                </a:lnTo>
                <a:lnTo>
                  <a:pt x="812346" y="1445427"/>
                </a:lnTo>
                <a:lnTo>
                  <a:pt x="823190" y="1449211"/>
                </a:lnTo>
                <a:lnTo>
                  <a:pt x="834462" y="1450121"/>
                </a:lnTo>
                <a:lnTo>
                  <a:pt x="845611" y="1448187"/>
                </a:lnTo>
                <a:lnTo>
                  <a:pt x="875953" y="1416601"/>
                </a:lnTo>
                <a:lnTo>
                  <a:pt x="877423" y="1405208"/>
                </a:lnTo>
                <a:lnTo>
                  <a:pt x="877423" y="1332477"/>
                </a:lnTo>
                <a:lnTo>
                  <a:pt x="787499" y="1332477"/>
                </a:lnTo>
                <a:lnTo>
                  <a:pt x="771057" y="1324257"/>
                </a:lnTo>
                <a:close/>
                <a:moveTo>
                  <a:pt x="569970" y="1229043"/>
                </a:moveTo>
                <a:lnTo>
                  <a:pt x="559707" y="1230227"/>
                </a:lnTo>
                <a:lnTo>
                  <a:pt x="549862" y="1233779"/>
                </a:lnTo>
                <a:lnTo>
                  <a:pt x="352402" y="1332477"/>
                </a:lnTo>
                <a:lnTo>
                  <a:pt x="553511" y="1332477"/>
                </a:lnTo>
                <a:lnTo>
                  <a:pt x="569956" y="1324257"/>
                </a:lnTo>
                <a:lnTo>
                  <a:pt x="771057" y="1324257"/>
                </a:lnTo>
                <a:lnTo>
                  <a:pt x="590071" y="1233779"/>
                </a:lnTo>
                <a:lnTo>
                  <a:pt x="580232" y="1230227"/>
                </a:lnTo>
                <a:lnTo>
                  <a:pt x="569970" y="1229043"/>
                </a:lnTo>
                <a:close/>
                <a:moveTo>
                  <a:pt x="877423" y="1035146"/>
                </a:moveTo>
                <a:lnTo>
                  <a:pt x="787499" y="1035146"/>
                </a:lnTo>
                <a:lnTo>
                  <a:pt x="787499" y="1332477"/>
                </a:lnTo>
                <a:lnTo>
                  <a:pt x="877423" y="1332477"/>
                </a:lnTo>
                <a:lnTo>
                  <a:pt x="877423" y="1035146"/>
                </a:lnTo>
                <a:close/>
                <a:moveTo>
                  <a:pt x="877423" y="1014173"/>
                </a:moveTo>
                <a:lnTo>
                  <a:pt x="569956" y="1014173"/>
                </a:lnTo>
                <a:lnTo>
                  <a:pt x="718768" y="1086966"/>
                </a:lnTo>
                <a:lnTo>
                  <a:pt x="725501" y="1088422"/>
                </a:lnTo>
                <a:lnTo>
                  <a:pt x="732150" y="1088422"/>
                </a:lnTo>
                <a:lnTo>
                  <a:pt x="771877" y="1064538"/>
                </a:lnTo>
                <a:lnTo>
                  <a:pt x="787499" y="1035146"/>
                </a:lnTo>
                <a:lnTo>
                  <a:pt x="877423" y="1035146"/>
                </a:lnTo>
                <a:lnTo>
                  <a:pt x="877423" y="1014173"/>
                </a:lnTo>
                <a:close/>
                <a:moveTo>
                  <a:pt x="527123" y="1035125"/>
                </a:moveTo>
                <a:lnTo>
                  <a:pt x="352402" y="1035125"/>
                </a:lnTo>
                <a:lnTo>
                  <a:pt x="368025" y="1064538"/>
                </a:lnTo>
                <a:lnTo>
                  <a:pt x="379046" y="1078093"/>
                </a:lnTo>
                <a:lnTo>
                  <a:pt x="393849" y="1086229"/>
                </a:lnTo>
                <a:lnTo>
                  <a:pt x="410603" y="1088352"/>
                </a:lnTo>
                <a:lnTo>
                  <a:pt x="427479" y="1083867"/>
                </a:lnTo>
                <a:lnTo>
                  <a:pt x="527123" y="1035125"/>
                </a:lnTo>
                <a:close/>
                <a:moveTo>
                  <a:pt x="576731" y="919160"/>
                </a:moveTo>
                <a:lnTo>
                  <a:pt x="563202" y="919160"/>
                </a:lnTo>
                <a:lnTo>
                  <a:pt x="556438" y="920689"/>
                </a:lnTo>
                <a:lnTo>
                  <a:pt x="427070" y="983964"/>
                </a:lnTo>
                <a:lnTo>
                  <a:pt x="712831" y="983964"/>
                </a:lnTo>
                <a:lnTo>
                  <a:pt x="583484" y="920720"/>
                </a:lnTo>
                <a:lnTo>
                  <a:pt x="576731" y="919160"/>
                </a:lnTo>
                <a:close/>
                <a:moveTo>
                  <a:pt x="814632" y="104378"/>
                </a:moveTo>
                <a:lnTo>
                  <a:pt x="712831" y="104378"/>
                </a:lnTo>
                <a:lnTo>
                  <a:pt x="777112" y="225495"/>
                </a:lnTo>
                <a:lnTo>
                  <a:pt x="809069" y="248709"/>
                </a:lnTo>
                <a:lnTo>
                  <a:pt x="944060" y="272363"/>
                </a:lnTo>
                <a:lnTo>
                  <a:pt x="924867" y="408086"/>
                </a:lnTo>
                <a:lnTo>
                  <a:pt x="937065" y="445635"/>
                </a:lnTo>
                <a:lnTo>
                  <a:pt x="1032364" y="544163"/>
                </a:lnTo>
                <a:lnTo>
                  <a:pt x="937065" y="642676"/>
                </a:lnTo>
                <a:lnTo>
                  <a:pt x="930814" y="650809"/>
                </a:lnTo>
                <a:lnTo>
                  <a:pt x="926619" y="660034"/>
                </a:lnTo>
                <a:lnTo>
                  <a:pt x="924598" y="669970"/>
                </a:lnTo>
                <a:lnTo>
                  <a:pt x="924867" y="680235"/>
                </a:lnTo>
                <a:lnTo>
                  <a:pt x="944060" y="816022"/>
                </a:lnTo>
                <a:lnTo>
                  <a:pt x="809069" y="839686"/>
                </a:lnTo>
                <a:lnTo>
                  <a:pt x="777095" y="862900"/>
                </a:lnTo>
                <a:lnTo>
                  <a:pt x="712831" y="983964"/>
                </a:lnTo>
                <a:lnTo>
                  <a:pt x="877423" y="983964"/>
                </a:lnTo>
                <a:lnTo>
                  <a:pt x="877423" y="918982"/>
                </a:lnTo>
                <a:lnTo>
                  <a:pt x="1002424" y="897056"/>
                </a:lnTo>
                <a:lnTo>
                  <a:pt x="1018735" y="890766"/>
                </a:lnTo>
                <a:lnTo>
                  <a:pt x="1031047" y="879202"/>
                </a:lnTo>
                <a:lnTo>
                  <a:pt x="1038238" y="863921"/>
                </a:lnTo>
                <a:lnTo>
                  <a:pt x="1039188" y="846481"/>
                </a:lnTo>
                <a:lnTo>
                  <a:pt x="1016979" y="689397"/>
                </a:lnTo>
                <a:lnTo>
                  <a:pt x="1127258" y="575422"/>
                </a:lnTo>
                <a:lnTo>
                  <a:pt x="1136735" y="560754"/>
                </a:lnTo>
                <a:lnTo>
                  <a:pt x="1139893" y="544156"/>
                </a:lnTo>
                <a:lnTo>
                  <a:pt x="1136735" y="527569"/>
                </a:lnTo>
                <a:lnTo>
                  <a:pt x="1127258" y="512889"/>
                </a:lnTo>
                <a:lnTo>
                  <a:pt x="1016979" y="398924"/>
                </a:lnTo>
                <a:lnTo>
                  <a:pt x="1039188" y="241892"/>
                </a:lnTo>
                <a:lnTo>
                  <a:pt x="1018735" y="197608"/>
                </a:lnTo>
                <a:lnTo>
                  <a:pt x="846241" y="163947"/>
                </a:lnTo>
                <a:lnTo>
                  <a:pt x="814632" y="104378"/>
                </a:lnTo>
                <a:close/>
                <a:moveTo>
                  <a:pt x="712831" y="104378"/>
                </a:moveTo>
                <a:lnTo>
                  <a:pt x="427070" y="104378"/>
                </a:lnTo>
                <a:lnTo>
                  <a:pt x="550239" y="164565"/>
                </a:lnTo>
                <a:lnTo>
                  <a:pt x="559903" y="167987"/>
                </a:lnTo>
                <a:lnTo>
                  <a:pt x="569969" y="169128"/>
                </a:lnTo>
                <a:lnTo>
                  <a:pt x="580039" y="167987"/>
                </a:lnTo>
                <a:lnTo>
                  <a:pt x="589715" y="164565"/>
                </a:lnTo>
                <a:lnTo>
                  <a:pt x="712831" y="104378"/>
                </a:lnTo>
                <a:close/>
                <a:moveTo>
                  <a:pt x="729299" y="0"/>
                </a:moveTo>
                <a:lnTo>
                  <a:pt x="712423" y="4486"/>
                </a:lnTo>
                <a:lnTo>
                  <a:pt x="569956" y="74107"/>
                </a:lnTo>
                <a:lnTo>
                  <a:pt x="798569" y="74107"/>
                </a:lnTo>
                <a:lnTo>
                  <a:pt x="771877" y="23805"/>
                </a:lnTo>
                <a:lnTo>
                  <a:pt x="760855" y="10263"/>
                </a:lnTo>
                <a:lnTo>
                  <a:pt x="746053" y="2126"/>
                </a:lnTo>
                <a:lnTo>
                  <a:pt x="729299" y="0"/>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35" name="CustomShape 52"/>
          <p:cNvSpPr/>
          <p:nvPr/>
        </p:nvSpPr>
        <p:spPr>
          <a:xfrm>
            <a:off x="14997960" y="9140040"/>
            <a:ext cx="614520" cy="614520"/>
          </a:xfrm>
          <a:custGeom>
            <a:avLst/>
            <a:gdLst/>
            <a:ahLst/>
            <a:cxnLst/>
            <a:rect l="l" t="t" r="r" b="b"/>
            <a:pathLst>
              <a:path w="615315" h="615315">
                <a:moveTo>
                  <a:pt x="307477" y="0"/>
                </a:moveTo>
                <a:lnTo>
                  <a:pt x="262106" y="3339"/>
                </a:lnTo>
                <a:lnTo>
                  <a:pt x="218780" y="13039"/>
                </a:lnTo>
                <a:lnTo>
                  <a:pt x="177978" y="28618"/>
                </a:lnTo>
                <a:lnTo>
                  <a:pt x="140181" y="49599"/>
                </a:lnTo>
                <a:lnTo>
                  <a:pt x="105867" y="75502"/>
                </a:lnTo>
                <a:lnTo>
                  <a:pt x="75517" y="105846"/>
                </a:lnTo>
                <a:lnTo>
                  <a:pt x="49610" y="140154"/>
                </a:lnTo>
                <a:lnTo>
                  <a:pt x="28625" y="177945"/>
                </a:lnTo>
                <a:lnTo>
                  <a:pt x="13041" y="218740"/>
                </a:lnTo>
                <a:lnTo>
                  <a:pt x="3340" y="262060"/>
                </a:lnTo>
                <a:lnTo>
                  <a:pt x="0" y="307425"/>
                </a:lnTo>
                <a:lnTo>
                  <a:pt x="3340" y="352806"/>
                </a:lnTo>
                <a:lnTo>
                  <a:pt x="13041" y="396140"/>
                </a:lnTo>
                <a:lnTo>
                  <a:pt x="28625" y="436947"/>
                </a:lnTo>
                <a:lnTo>
                  <a:pt x="49610" y="474749"/>
                </a:lnTo>
                <a:lnTo>
                  <a:pt x="75517" y="509065"/>
                </a:lnTo>
                <a:lnTo>
                  <a:pt x="105867" y="539417"/>
                </a:lnTo>
                <a:lnTo>
                  <a:pt x="140181" y="565325"/>
                </a:lnTo>
                <a:lnTo>
                  <a:pt x="177978" y="586310"/>
                </a:lnTo>
                <a:lnTo>
                  <a:pt x="218780" y="601892"/>
                </a:lnTo>
                <a:lnTo>
                  <a:pt x="262106" y="611593"/>
                </a:lnTo>
                <a:lnTo>
                  <a:pt x="307477" y="614934"/>
                </a:lnTo>
                <a:lnTo>
                  <a:pt x="352842" y="611593"/>
                </a:lnTo>
                <a:lnTo>
                  <a:pt x="396162" y="601892"/>
                </a:lnTo>
                <a:lnTo>
                  <a:pt x="436957" y="586310"/>
                </a:lnTo>
                <a:lnTo>
                  <a:pt x="474748" y="565325"/>
                </a:lnTo>
                <a:lnTo>
                  <a:pt x="509056" y="539417"/>
                </a:lnTo>
                <a:lnTo>
                  <a:pt x="523449" y="525020"/>
                </a:lnTo>
                <a:lnTo>
                  <a:pt x="307477" y="525020"/>
                </a:lnTo>
                <a:lnTo>
                  <a:pt x="257653" y="519263"/>
                </a:lnTo>
                <a:lnTo>
                  <a:pt x="211884" y="502869"/>
                </a:lnTo>
                <a:lnTo>
                  <a:pt x="171487" y="477154"/>
                </a:lnTo>
                <a:lnTo>
                  <a:pt x="137776" y="443436"/>
                </a:lnTo>
                <a:lnTo>
                  <a:pt x="112069" y="403031"/>
                </a:lnTo>
                <a:lnTo>
                  <a:pt x="95679" y="357255"/>
                </a:lnTo>
                <a:lnTo>
                  <a:pt x="89923" y="307425"/>
                </a:lnTo>
                <a:lnTo>
                  <a:pt x="95679" y="257609"/>
                </a:lnTo>
                <a:lnTo>
                  <a:pt x="112069" y="211849"/>
                </a:lnTo>
                <a:lnTo>
                  <a:pt x="137776" y="171460"/>
                </a:lnTo>
                <a:lnTo>
                  <a:pt x="171487" y="137756"/>
                </a:lnTo>
                <a:lnTo>
                  <a:pt x="211884" y="112053"/>
                </a:lnTo>
                <a:lnTo>
                  <a:pt x="257653" y="95667"/>
                </a:lnTo>
                <a:lnTo>
                  <a:pt x="307477" y="89913"/>
                </a:lnTo>
                <a:lnTo>
                  <a:pt x="523467" y="89913"/>
                </a:lnTo>
                <a:lnTo>
                  <a:pt x="509056" y="75502"/>
                </a:lnTo>
                <a:lnTo>
                  <a:pt x="474748" y="49599"/>
                </a:lnTo>
                <a:lnTo>
                  <a:pt x="436957" y="28618"/>
                </a:lnTo>
                <a:lnTo>
                  <a:pt x="396162" y="13039"/>
                </a:lnTo>
                <a:lnTo>
                  <a:pt x="352842" y="3339"/>
                </a:lnTo>
                <a:lnTo>
                  <a:pt x="307477" y="0"/>
                </a:lnTo>
                <a:close/>
                <a:moveTo>
                  <a:pt x="523467" y="89913"/>
                </a:moveTo>
                <a:lnTo>
                  <a:pt x="307477" y="89913"/>
                </a:lnTo>
                <a:lnTo>
                  <a:pt x="357292" y="95667"/>
                </a:lnTo>
                <a:lnTo>
                  <a:pt x="403050" y="112053"/>
                </a:lnTo>
                <a:lnTo>
                  <a:pt x="443438" y="137756"/>
                </a:lnTo>
                <a:lnTo>
                  <a:pt x="477139" y="171460"/>
                </a:lnTo>
                <a:lnTo>
                  <a:pt x="502840" y="211849"/>
                </a:lnTo>
                <a:lnTo>
                  <a:pt x="519225" y="257609"/>
                </a:lnTo>
                <a:lnTo>
                  <a:pt x="524978" y="307425"/>
                </a:lnTo>
                <a:lnTo>
                  <a:pt x="519225" y="357255"/>
                </a:lnTo>
                <a:lnTo>
                  <a:pt x="502840" y="403031"/>
                </a:lnTo>
                <a:lnTo>
                  <a:pt x="477139" y="443436"/>
                </a:lnTo>
                <a:lnTo>
                  <a:pt x="443438" y="477154"/>
                </a:lnTo>
                <a:lnTo>
                  <a:pt x="403050" y="502869"/>
                </a:lnTo>
                <a:lnTo>
                  <a:pt x="357292" y="519263"/>
                </a:lnTo>
                <a:lnTo>
                  <a:pt x="307477" y="525020"/>
                </a:lnTo>
                <a:lnTo>
                  <a:pt x="523449" y="525020"/>
                </a:lnTo>
                <a:lnTo>
                  <a:pt x="565303" y="474749"/>
                </a:lnTo>
                <a:lnTo>
                  <a:pt x="586283" y="436947"/>
                </a:lnTo>
                <a:lnTo>
                  <a:pt x="601863" y="396140"/>
                </a:lnTo>
                <a:lnTo>
                  <a:pt x="611563" y="352806"/>
                </a:lnTo>
                <a:lnTo>
                  <a:pt x="614902" y="307425"/>
                </a:lnTo>
                <a:lnTo>
                  <a:pt x="611563" y="262060"/>
                </a:lnTo>
                <a:lnTo>
                  <a:pt x="601863" y="218740"/>
                </a:lnTo>
                <a:lnTo>
                  <a:pt x="586283" y="177945"/>
                </a:lnTo>
                <a:lnTo>
                  <a:pt x="565303" y="140154"/>
                </a:lnTo>
                <a:lnTo>
                  <a:pt x="539400" y="105846"/>
                </a:lnTo>
                <a:lnTo>
                  <a:pt x="523467" y="89913"/>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36" name="CustomShape 53"/>
          <p:cNvSpPr/>
          <p:nvPr/>
        </p:nvSpPr>
        <p:spPr>
          <a:xfrm>
            <a:off x="15136920" y="9320040"/>
            <a:ext cx="336600" cy="253800"/>
          </a:xfrm>
          <a:custGeom>
            <a:avLst/>
            <a:gdLst/>
            <a:ahLst/>
            <a:cxnLst/>
            <a:rect l="l" t="t" r="r" b="b"/>
            <a:pathLst>
              <a:path w="337184" h="254634">
                <a:moveTo>
                  <a:pt x="44934" y="82297"/>
                </a:moveTo>
                <a:lnTo>
                  <a:pt x="28017" y="85598"/>
                </a:lnTo>
                <a:lnTo>
                  <a:pt x="13154" y="95474"/>
                </a:lnTo>
                <a:lnTo>
                  <a:pt x="3281" y="110370"/>
                </a:lnTo>
                <a:lnTo>
                  <a:pt x="0" y="127293"/>
                </a:lnTo>
                <a:lnTo>
                  <a:pt x="3303" y="144204"/>
                </a:lnTo>
                <a:lnTo>
                  <a:pt x="95518" y="241302"/>
                </a:lnTo>
                <a:lnTo>
                  <a:pt x="127276" y="254443"/>
                </a:lnTo>
                <a:lnTo>
                  <a:pt x="135864" y="253621"/>
                </a:lnTo>
                <a:lnTo>
                  <a:pt x="144195" y="251152"/>
                </a:lnTo>
                <a:lnTo>
                  <a:pt x="152015" y="247035"/>
                </a:lnTo>
                <a:lnTo>
                  <a:pt x="159065" y="241271"/>
                </a:lnTo>
                <a:lnTo>
                  <a:pt x="254423" y="145944"/>
                </a:lnTo>
                <a:lnTo>
                  <a:pt x="127276" y="145944"/>
                </a:lnTo>
                <a:lnTo>
                  <a:pt x="76722" y="95443"/>
                </a:lnTo>
                <a:lnTo>
                  <a:pt x="61852" y="85576"/>
                </a:lnTo>
                <a:lnTo>
                  <a:pt x="44934" y="82297"/>
                </a:lnTo>
                <a:close/>
                <a:moveTo>
                  <a:pt x="291870" y="0"/>
                </a:moveTo>
                <a:lnTo>
                  <a:pt x="274933" y="3295"/>
                </a:lnTo>
                <a:lnTo>
                  <a:pt x="260047" y="13173"/>
                </a:lnTo>
                <a:lnTo>
                  <a:pt x="127276" y="145944"/>
                </a:lnTo>
                <a:lnTo>
                  <a:pt x="254423" y="145944"/>
                </a:lnTo>
                <a:lnTo>
                  <a:pt x="323647" y="76742"/>
                </a:lnTo>
                <a:lnTo>
                  <a:pt x="333524" y="61872"/>
                </a:lnTo>
                <a:lnTo>
                  <a:pt x="336816" y="44961"/>
                </a:lnTo>
                <a:lnTo>
                  <a:pt x="333524" y="28049"/>
                </a:lnTo>
                <a:lnTo>
                  <a:pt x="323647" y="13173"/>
                </a:lnTo>
                <a:lnTo>
                  <a:pt x="308784" y="3295"/>
                </a:lnTo>
                <a:lnTo>
                  <a:pt x="291870"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37" name="CustomShape 54"/>
          <p:cNvSpPr/>
          <p:nvPr/>
        </p:nvSpPr>
        <p:spPr>
          <a:xfrm>
            <a:off x="9534240" y="5313240"/>
            <a:ext cx="234360" cy="375120"/>
          </a:xfrm>
          <a:custGeom>
            <a:avLst/>
            <a:gdLst/>
            <a:ahLst/>
            <a:cxnLst/>
            <a:rect l="l" t="t" r="r" b="b"/>
            <a:pathLst>
              <a:path w="234950" h="375920">
                <a:moveTo>
                  <a:pt x="177195" y="0"/>
                </a:moveTo>
                <a:lnTo>
                  <a:pt x="170529" y="466"/>
                </a:lnTo>
                <a:lnTo>
                  <a:pt x="164523" y="3397"/>
                </a:lnTo>
                <a:lnTo>
                  <a:pt x="159938" y="8583"/>
                </a:lnTo>
                <a:lnTo>
                  <a:pt x="157736" y="15146"/>
                </a:lnTo>
                <a:lnTo>
                  <a:pt x="158202" y="21810"/>
                </a:lnTo>
                <a:lnTo>
                  <a:pt x="161131" y="27810"/>
                </a:lnTo>
                <a:lnTo>
                  <a:pt x="166315" y="32383"/>
                </a:lnTo>
                <a:lnTo>
                  <a:pt x="170660" y="34896"/>
                </a:lnTo>
                <a:lnTo>
                  <a:pt x="129595" y="53686"/>
                </a:lnTo>
                <a:lnTo>
                  <a:pt x="92789" y="79124"/>
                </a:lnTo>
                <a:lnTo>
                  <a:pt x="61017" y="110435"/>
                </a:lnTo>
                <a:lnTo>
                  <a:pt x="35054" y="146848"/>
                </a:lnTo>
                <a:lnTo>
                  <a:pt x="15677" y="187589"/>
                </a:lnTo>
                <a:lnTo>
                  <a:pt x="3660" y="231885"/>
                </a:lnTo>
                <a:lnTo>
                  <a:pt x="0" y="265287"/>
                </a:lnTo>
                <a:lnTo>
                  <a:pt x="724" y="298733"/>
                </a:lnTo>
                <a:lnTo>
                  <a:pt x="5793" y="331759"/>
                </a:lnTo>
                <a:lnTo>
                  <a:pt x="15167" y="363902"/>
                </a:lnTo>
                <a:lnTo>
                  <a:pt x="17733" y="370980"/>
                </a:lnTo>
                <a:lnTo>
                  <a:pt x="24424" y="375357"/>
                </a:lnTo>
                <a:lnTo>
                  <a:pt x="33523" y="375357"/>
                </a:lnTo>
                <a:lnTo>
                  <a:pt x="39821" y="324207"/>
                </a:lnTo>
                <a:lnTo>
                  <a:pt x="35447" y="295686"/>
                </a:lnTo>
                <a:lnTo>
                  <a:pt x="37983" y="237947"/>
                </a:lnTo>
                <a:lnTo>
                  <a:pt x="51121" y="192613"/>
                </a:lnTo>
                <a:lnTo>
                  <a:pt x="73128" y="151842"/>
                </a:lnTo>
                <a:lnTo>
                  <a:pt x="102864" y="116766"/>
                </a:lnTo>
                <a:lnTo>
                  <a:pt x="139193" y="88520"/>
                </a:lnTo>
                <a:lnTo>
                  <a:pt x="180974" y="68235"/>
                </a:lnTo>
                <a:lnTo>
                  <a:pt x="221231" y="68235"/>
                </a:lnTo>
                <a:lnTo>
                  <a:pt x="234051" y="46037"/>
                </a:lnTo>
                <a:lnTo>
                  <a:pt x="234679" y="41283"/>
                </a:lnTo>
                <a:lnTo>
                  <a:pt x="232292" y="32351"/>
                </a:lnTo>
                <a:lnTo>
                  <a:pt x="229370" y="28550"/>
                </a:lnTo>
                <a:lnTo>
                  <a:pt x="183759" y="2206"/>
                </a:lnTo>
                <a:lnTo>
                  <a:pt x="177195" y="0"/>
                </a:lnTo>
                <a:close/>
                <a:moveTo>
                  <a:pt x="221231" y="68235"/>
                </a:moveTo>
                <a:lnTo>
                  <a:pt x="180974" y="68235"/>
                </a:lnTo>
                <a:lnTo>
                  <a:pt x="177529" y="74204"/>
                </a:lnTo>
                <a:lnTo>
                  <a:pt x="175320" y="80764"/>
                </a:lnTo>
                <a:lnTo>
                  <a:pt x="175782" y="87432"/>
                </a:lnTo>
                <a:lnTo>
                  <a:pt x="178711" y="93438"/>
                </a:lnTo>
                <a:lnTo>
                  <a:pt x="183906" y="98014"/>
                </a:lnTo>
                <a:lnTo>
                  <a:pt x="186649" y="99606"/>
                </a:lnTo>
                <a:lnTo>
                  <a:pt x="189644" y="100349"/>
                </a:lnTo>
                <a:lnTo>
                  <a:pt x="198617" y="100349"/>
                </a:lnTo>
                <a:lnTo>
                  <a:pt x="204481" y="97240"/>
                </a:lnTo>
                <a:lnTo>
                  <a:pt x="221231" y="68235"/>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38" name="CustomShape 55"/>
          <p:cNvSpPr/>
          <p:nvPr/>
        </p:nvSpPr>
        <p:spPr>
          <a:xfrm>
            <a:off x="9590040" y="5725080"/>
            <a:ext cx="399960" cy="119880"/>
          </a:xfrm>
          <a:custGeom>
            <a:avLst/>
            <a:gdLst/>
            <a:ahLst/>
            <a:cxnLst/>
            <a:rect l="l" t="t" r="r" b="b"/>
            <a:pathLst>
              <a:path w="400684" h="120650">
                <a:moveTo>
                  <a:pt x="97685" y="59820"/>
                </a:moveTo>
                <a:lnTo>
                  <a:pt x="34847" y="59820"/>
                </a:lnTo>
                <a:lnTo>
                  <a:pt x="61946" y="79826"/>
                </a:lnTo>
                <a:lnTo>
                  <a:pt x="122800" y="108411"/>
                </a:lnTo>
                <a:lnTo>
                  <a:pt x="166789" y="118219"/>
                </a:lnTo>
                <a:lnTo>
                  <a:pt x="199889" y="120383"/>
                </a:lnTo>
                <a:lnTo>
                  <a:pt x="244361" y="116483"/>
                </a:lnTo>
                <a:lnTo>
                  <a:pt x="287253" y="105027"/>
                </a:lnTo>
                <a:lnTo>
                  <a:pt x="327553" y="86383"/>
                </a:lnTo>
                <a:lnTo>
                  <a:pt x="329009" y="85373"/>
                </a:lnTo>
                <a:lnTo>
                  <a:pt x="208316" y="85373"/>
                </a:lnTo>
                <a:lnTo>
                  <a:pt x="161806" y="82196"/>
                </a:lnTo>
                <a:lnTo>
                  <a:pt x="134115" y="75434"/>
                </a:lnTo>
                <a:lnTo>
                  <a:pt x="107686" y="65233"/>
                </a:lnTo>
                <a:lnTo>
                  <a:pt x="97685" y="59820"/>
                </a:lnTo>
                <a:close/>
                <a:moveTo>
                  <a:pt x="381481" y="422"/>
                </a:moveTo>
                <a:lnTo>
                  <a:pt x="375058" y="2261"/>
                </a:lnTo>
                <a:lnTo>
                  <a:pt x="369643" y="6575"/>
                </a:lnTo>
                <a:lnTo>
                  <a:pt x="335999" y="38912"/>
                </a:lnTo>
                <a:lnTo>
                  <a:pt x="296903" y="63187"/>
                </a:lnTo>
                <a:lnTo>
                  <a:pt x="253845" y="78855"/>
                </a:lnTo>
                <a:lnTo>
                  <a:pt x="208316" y="85373"/>
                </a:lnTo>
                <a:lnTo>
                  <a:pt x="329009" y="85373"/>
                </a:lnTo>
                <a:lnTo>
                  <a:pt x="364249" y="60919"/>
                </a:lnTo>
                <a:lnTo>
                  <a:pt x="396333" y="29004"/>
                </a:lnTo>
                <a:lnTo>
                  <a:pt x="399647" y="22932"/>
                </a:lnTo>
                <a:lnTo>
                  <a:pt x="400351" y="16286"/>
                </a:lnTo>
                <a:lnTo>
                  <a:pt x="398515" y="9857"/>
                </a:lnTo>
                <a:lnTo>
                  <a:pt x="394207" y="4439"/>
                </a:lnTo>
                <a:lnTo>
                  <a:pt x="388127" y="1126"/>
                </a:lnTo>
                <a:lnTo>
                  <a:pt x="381481" y="422"/>
                </a:lnTo>
                <a:close/>
                <a:moveTo>
                  <a:pt x="14596" y="0"/>
                </a:moveTo>
                <a:lnTo>
                  <a:pt x="0" y="75505"/>
                </a:lnTo>
                <a:lnTo>
                  <a:pt x="7790" y="83295"/>
                </a:lnTo>
                <a:lnTo>
                  <a:pt x="27056" y="83295"/>
                </a:lnTo>
                <a:lnTo>
                  <a:pt x="34847" y="75505"/>
                </a:lnTo>
                <a:lnTo>
                  <a:pt x="34847" y="59820"/>
                </a:lnTo>
                <a:lnTo>
                  <a:pt x="97685" y="59820"/>
                </a:lnTo>
                <a:lnTo>
                  <a:pt x="82833" y="51781"/>
                </a:lnTo>
                <a:lnTo>
                  <a:pt x="59872" y="35265"/>
                </a:lnTo>
                <a:lnTo>
                  <a:pt x="75107" y="35265"/>
                </a:lnTo>
                <a:lnTo>
                  <a:pt x="82908" y="27465"/>
                </a:lnTo>
                <a:lnTo>
                  <a:pt x="82908" y="8219"/>
                </a:lnTo>
                <a:lnTo>
                  <a:pt x="75107" y="408"/>
                </a:lnTo>
                <a:lnTo>
                  <a:pt x="19077" y="408"/>
                </a:lnTo>
                <a:lnTo>
                  <a:pt x="14596"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39" name="CustomShape 56"/>
          <p:cNvSpPr/>
          <p:nvPr/>
        </p:nvSpPr>
        <p:spPr>
          <a:xfrm>
            <a:off x="9814320" y="5337360"/>
            <a:ext cx="258480" cy="352800"/>
          </a:xfrm>
          <a:custGeom>
            <a:avLst/>
            <a:gdLst/>
            <a:ahLst/>
            <a:cxnLst/>
            <a:rect l="l" t="t" r="r" b="b"/>
            <a:pathLst>
              <a:path w="259079" h="353695">
                <a:moveTo>
                  <a:pt x="173763" y="277151"/>
                </a:moveTo>
                <a:lnTo>
                  <a:pt x="158747" y="296964"/>
                </a:lnTo>
                <a:lnTo>
                  <a:pt x="160832" y="303153"/>
                </a:lnTo>
                <a:lnTo>
                  <a:pt x="187156" y="348785"/>
                </a:lnTo>
                <a:lnTo>
                  <a:pt x="190968" y="351706"/>
                </a:lnTo>
                <a:lnTo>
                  <a:pt x="196904" y="353298"/>
                </a:lnTo>
                <a:lnTo>
                  <a:pt x="198433" y="353497"/>
                </a:lnTo>
                <a:lnTo>
                  <a:pt x="202967" y="353497"/>
                </a:lnTo>
                <a:lnTo>
                  <a:pt x="250264" y="327131"/>
                </a:lnTo>
                <a:lnTo>
                  <a:pt x="258844" y="309890"/>
                </a:lnTo>
                <a:lnTo>
                  <a:pt x="256641" y="303331"/>
                </a:lnTo>
                <a:lnTo>
                  <a:pt x="253928" y="300252"/>
                </a:lnTo>
                <a:lnTo>
                  <a:pt x="227103" y="300252"/>
                </a:lnTo>
                <a:lnTo>
                  <a:pt x="227616" y="297812"/>
                </a:lnTo>
                <a:lnTo>
                  <a:pt x="227835" y="296566"/>
                </a:lnTo>
                <a:lnTo>
                  <a:pt x="228331" y="290158"/>
                </a:lnTo>
                <a:lnTo>
                  <a:pt x="193575" y="290158"/>
                </a:lnTo>
                <a:lnTo>
                  <a:pt x="191020" y="285739"/>
                </a:lnTo>
                <a:lnTo>
                  <a:pt x="186435" y="280549"/>
                </a:lnTo>
                <a:lnTo>
                  <a:pt x="180429" y="277618"/>
                </a:lnTo>
                <a:lnTo>
                  <a:pt x="173763" y="277151"/>
                </a:lnTo>
                <a:close/>
                <a:moveTo>
                  <a:pt x="239400" y="294751"/>
                </a:moveTo>
                <a:lnTo>
                  <a:pt x="232841" y="296964"/>
                </a:lnTo>
                <a:lnTo>
                  <a:pt x="227103" y="300252"/>
                </a:lnTo>
                <a:lnTo>
                  <a:pt x="253928" y="300252"/>
                </a:lnTo>
                <a:lnTo>
                  <a:pt x="252067" y="298141"/>
                </a:lnTo>
                <a:lnTo>
                  <a:pt x="246064" y="295212"/>
                </a:lnTo>
                <a:lnTo>
                  <a:pt x="239400" y="294751"/>
                </a:lnTo>
                <a:close/>
                <a:moveTo>
                  <a:pt x="20177" y="0"/>
                </a:moveTo>
                <a:lnTo>
                  <a:pt x="13259" y="176"/>
                </a:lnTo>
                <a:lnTo>
                  <a:pt x="7155" y="2899"/>
                </a:lnTo>
                <a:lnTo>
                  <a:pt x="2518" y="7708"/>
                </a:lnTo>
                <a:lnTo>
                  <a:pt x="0" y="14146"/>
                </a:lnTo>
                <a:lnTo>
                  <a:pt x="163" y="21067"/>
                </a:lnTo>
                <a:lnTo>
                  <a:pt x="2878" y="27170"/>
                </a:lnTo>
                <a:lnTo>
                  <a:pt x="7687" y="31811"/>
                </a:lnTo>
                <a:lnTo>
                  <a:pt x="14135" y="34344"/>
                </a:lnTo>
                <a:lnTo>
                  <a:pt x="56213" y="46066"/>
                </a:lnTo>
                <a:lnTo>
                  <a:pt x="94614" y="65499"/>
                </a:lnTo>
                <a:lnTo>
                  <a:pt x="128461" y="92084"/>
                </a:lnTo>
                <a:lnTo>
                  <a:pt x="156874" y="125263"/>
                </a:lnTo>
                <a:lnTo>
                  <a:pt x="178302" y="163236"/>
                </a:lnTo>
                <a:lnTo>
                  <a:pt x="191708" y="204047"/>
                </a:lnTo>
                <a:lnTo>
                  <a:pt x="196872" y="246690"/>
                </a:lnTo>
                <a:lnTo>
                  <a:pt x="193575" y="290158"/>
                </a:lnTo>
                <a:lnTo>
                  <a:pt x="228331" y="290158"/>
                </a:lnTo>
                <a:lnTo>
                  <a:pt x="231733" y="246140"/>
                </a:lnTo>
                <a:lnTo>
                  <a:pt x="225790" y="196668"/>
                </a:lnTo>
                <a:lnTo>
                  <a:pt x="210267" y="149321"/>
                </a:lnTo>
                <a:lnTo>
                  <a:pt x="185428" y="105274"/>
                </a:lnTo>
                <a:lnTo>
                  <a:pt x="152530" y="66857"/>
                </a:lnTo>
                <a:lnTo>
                  <a:pt x="113346" y="36078"/>
                </a:lnTo>
                <a:lnTo>
                  <a:pt x="68890" y="13579"/>
                </a:lnTo>
                <a:lnTo>
                  <a:pt x="20177"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40" name="CustomShape 57"/>
          <p:cNvSpPr/>
          <p:nvPr/>
        </p:nvSpPr>
        <p:spPr>
          <a:xfrm>
            <a:off x="4326120" y="5313240"/>
            <a:ext cx="234360" cy="375120"/>
          </a:xfrm>
          <a:custGeom>
            <a:avLst/>
            <a:gdLst/>
            <a:ahLst/>
            <a:cxnLst/>
            <a:rect l="l" t="t" r="r" b="b"/>
            <a:pathLst>
              <a:path w="234950" h="375920">
                <a:moveTo>
                  <a:pt x="177195" y="0"/>
                </a:moveTo>
                <a:lnTo>
                  <a:pt x="170529" y="467"/>
                </a:lnTo>
                <a:lnTo>
                  <a:pt x="164523" y="3398"/>
                </a:lnTo>
                <a:lnTo>
                  <a:pt x="159938" y="8588"/>
                </a:lnTo>
                <a:lnTo>
                  <a:pt x="157736" y="15146"/>
                </a:lnTo>
                <a:lnTo>
                  <a:pt x="158202" y="21808"/>
                </a:lnTo>
                <a:lnTo>
                  <a:pt x="161131" y="27810"/>
                </a:lnTo>
                <a:lnTo>
                  <a:pt x="166315" y="32389"/>
                </a:lnTo>
                <a:lnTo>
                  <a:pt x="170660" y="34891"/>
                </a:lnTo>
                <a:lnTo>
                  <a:pt x="129595" y="53682"/>
                </a:lnTo>
                <a:lnTo>
                  <a:pt x="92789" y="79122"/>
                </a:lnTo>
                <a:lnTo>
                  <a:pt x="61017" y="110436"/>
                </a:lnTo>
                <a:lnTo>
                  <a:pt x="35054" y="146851"/>
                </a:lnTo>
                <a:lnTo>
                  <a:pt x="15677" y="187594"/>
                </a:lnTo>
                <a:lnTo>
                  <a:pt x="3660" y="231891"/>
                </a:lnTo>
                <a:lnTo>
                  <a:pt x="0" y="265289"/>
                </a:lnTo>
                <a:lnTo>
                  <a:pt x="724" y="298734"/>
                </a:lnTo>
                <a:lnTo>
                  <a:pt x="5793" y="331759"/>
                </a:lnTo>
                <a:lnTo>
                  <a:pt x="15167" y="363897"/>
                </a:lnTo>
                <a:lnTo>
                  <a:pt x="17733" y="370986"/>
                </a:lnTo>
                <a:lnTo>
                  <a:pt x="24424" y="375363"/>
                </a:lnTo>
                <a:lnTo>
                  <a:pt x="33523" y="375363"/>
                </a:lnTo>
                <a:lnTo>
                  <a:pt x="39821" y="324213"/>
                </a:lnTo>
                <a:lnTo>
                  <a:pt x="35447" y="295692"/>
                </a:lnTo>
                <a:lnTo>
                  <a:pt x="37983" y="237953"/>
                </a:lnTo>
                <a:lnTo>
                  <a:pt x="51121" y="192619"/>
                </a:lnTo>
                <a:lnTo>
                  <a:pt x="73128" y="151847"/>
                </a:lnTo>
                <a:lnTo>
                  <a:pt x="102864" y="116772"/>
                </a:lnTo>
                <a:lnTo>
                  <a:pt x="139193" y="88526"/>
                </a:lnTo>
                <a:lnTo>
                  <a:pt x="180974" y="68241"/>
                </a:lnTo>
                <a:lnTo>
                  <a:pt x="221231" y="68241"/>
                </a:lnTo>
                <a:lnTo>
                  <a:pt x="234051" y="46043"/>
                </a:lnTo>
                <a:lnTo>
                  <a:pt x="234679" y="41289"/>
                </a:lnTo>
                <a:lnTo>
                  <a:pt x="232292" y="32357"/>
                </a:lnTo>
                <a:lnTo>
                  <a:pt x="229370" y="28556"/>
                </a:lnTo>
                <a:lnTo>
                  <a:pt x="183759" y="2201"/>
                </a:lnTo>
                <a:lnTo>
                  <a:pt x="177195" y="0"/>
                </a:lnTo>
                <a:close/>
                <a:moveTo>
                  <a:pt x="221231" y="68241"/>
                </a:moveTo>
                <a:lnTo>
                  <a:pt x="180974" y="68241"/>
                </a:lnTo>
                <a:lnTo>
                  <a:pt x="177529" y="74209"/>
                </a:lnTo>
                <a:lnTo>
                  <a:pt x="175320" y="80770"/>
                </a:lnTo>
                <a:lnTo>
                  <a:pt x="175782" y="87438"/>
                </a:lnTo>
                <a:lnTo>
                  <a:pt x="178711" y="93444"/>
                </a:lnTo>
                <a:lnTo>
                  <a:pt x="183906" y="98020"/>
                </a:lnTo>
                <a:lnTo>
                  <a:pt x="186649" y="99612"/>
                </a:lnTo>
                <a:lnTo>
                  <a:pt x="189644" y="100355"/>
                </a:lnTo>
                <a:lnTo>
                  <a:pt x="198617" y="100355"/>
                </a:lnTo>
                <a:lnTo>
                  <a:pt x="204481" y="97245"/>
                </a:lnTo>
                <a:lnTo>
                  <a:pt x="221231" y="68241"/>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41" name="CustomShape 58"/>
          <p:cNvSpPr/>
          <p:nvPr/>
        </p:nvSpPr>
        <p:spPr>
          <a:xfrm>
            <a:off x="4381560" y="5725080"/>
            <a:ext cx="399960" cy="119880"/>
          </a:xfrm>
          <a:custGeom>
            <a:avLst/>
            <a:gdLst/>
            <a:ahLst/>
            <a:cxnLst/>
            <a:rect l="l" t="t" r="r" b="b"/>
            <a:pathLst>
              <a:path w="400685" h="120650">
                <a:moveTo>
                  <a:pt x="97682" y="59830"/>
                </a:moveTo>
                <a:lnTo>
                  <a:pt x="34847" y="59830"/>
                </a:lnTo>
                <a:lnTo>
                  <a:pt x="61946" y="79831"/>
                </a:lnTo>
                <a:lnTo>
                  <a:pt x="122800" y="108416"/>
                </a:lnTo>
                <a:lnTo>
                  <a:pt x="166789" y="118225"/>
                </a:lnTo>
                <a:lnTo>
                  <a:pt x="199889" y="120394"/>
                </a:lnTo>
                <a:lnTo>
                  <a:pt x="244361" y="116493"/>
                </a:lnTo>
                <a:lnTo>
                  <a:pt x="287252" y="105037"/>
                </a:lnTo>
                <a:lnTo>
                  <a:pt x="327550" y="86393"/>
                </a:lnTo>
                <a:lnTo>
                  <a:pt x="329006" y="85383"/>
                </a:lnTo>
                <a:lnTo>
                  <a:pt x="208316" y="85383"/>
                </a:lnTo>
                <a:lnTo>
                  <a:pt x="161806" y="82206"/>
                </a:lnTo>
                <a:lnTo>
                  <a:pt x="134115" y="75445"/>
                </a:lnTo>
                <a:lnTo>
                  <a:pt x="107685" y="65244"/>
                </a:lnTo>
                <a:lnTo>
                  <a:pt x="97682" y="59830"/>
                </a:lnTo>
                <a:close/>
                <a:moveTo>
                  <a:pt x="381481" y="429"/>
                </a:moveTo>
                <a:lnTo>
                  <a:pt x="375058" y="2270"/>
                </a:lnTo>
                <a:lnTo>
                  <a:pt x="369643" y="6586"/>
                </a:lnTo>
                <a:lnTo>
                  <a:pt x="335999" y="38923"/>
                </a:lnTo>
                <a:lnTo>
                  <a:pt x="296903" y="63197"/>
                </a:lnTo>
                <a:lnTo>
                  <a:pt x="253845" y="78865"/>
                </a:lnTo>
                <a:lnTo>
                  <a:pt x="208316" y="85383"/>
                </a:lnTo>
                <a:lnTo>
                  <a:pt x="329006" y="85383"/>
                </a:lnTo>
                <a:lnTo>
                  <a:pt x="364244" y="60930"/>
                </a:lnTo>
                <a:lnTo>
                  <a:pt x="396322" y="29014"/>
                </a:lnTo>
                <a:lnTo>
                  <a:pt x="399642" y="22938"/>
                </a:lnTo>
                <a:lnTo>
                  <a:pt x="400350" y="16292"/>
                </a:lnTo>
                <a:lnTo>
                  <a:pt x="398515" y="9866"/>
                </a:lnTo>
                <a:lnTo>
                  <a:pt x="394207" y="4450"/>
                </a:lnTo>
                <a:lnTo>
                  <a:pt x="388127" y="1132"/>
                </a:lnTo>
                <a:lnTo>
                  <a:pt x="381481" y="429"/>
                </a:lnTo>
                <a:close/>
                <a:moveTo>
                  <a:pt x="14596" y="0"/>
                </a:moveTo>
                <a:lnTo>
                  <a:pt x="0" y="75516"/>
                </a:lnTo>
                <a:lnTo>
                  <a:pt x="7790" y="83295"/>
                </a:lnTo>
                <a:lnTo>
                  <a:pt x="17423" y="83316"/>
                </a:lnTo>
                <a:lnTo>
                  <a:pt x="27046" y="83316"/>
                </a:lnTo>
                <a:lnTo>
                  <a:pt x="34847" y="75516"/>
                </a:lnTo>
                <a:lnTo>
                  <a:pt x="34847" y="59830"/>
                </a:lnTo>
                <a:lnTo>
                  <a:pt x="97682" y="59830"/>
                </a:lnTo>
                <a:lnTo>
                  <a:pt x="82829" y="51791"/>
                </a:lnTo>
                <a:lnTo>
                  <a:pt x="59862" y="35276"/>
                </a:lnTo>
                <a:lnTo>
                  <a:pt x="75107" y="35276"/>
                </a:lnTo>
                <a:lnTo>
                  <a:pt x="82908" y="27475"/>
                </a:lnTo>
                <a:lnTo>
                  <a:pt x="82908" y="8230"/>
                </a:lnTo>
                <a:lnTo>
                  <a:pt x="75107" y="418"/>
                </a:lnTo>
                <a:lnTo>
                  <a:pt x="19077" y="418"/>
                </a:lnTo>
                <a:lnTo>
                  <a:pt x="14596"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42" name="CustomShape 59"/>
          <p:cNvSpPr/>
          <p:nvPr/>
        </p:nvSpPr>
        <p:spPr>
          <a:xfrm>
            <a:off x="4606200" y="5337360"/>
            <a:ext cx="258480" cy="352800"/>
          </a:xfrm>
          <a:custGeom>
            <a:avLst/>
            <a:gdLst/>
            <a:ahLst/>
            <a:cxnLst/>
            <a:rect l="l" t="t" r="r" b="b"/>
            <a:pathLst>
              <a:path w="259079" h="353695">
                <a:moveTo>
                  <a:pt x="173773" y="277149"/>
                </a:moveTo>
                <a:lnTo>
                  <a:pt x="158750" y="296954"/>
                </a:lnTo>
                <a:lnTo>
                  <a:pt x="160832" y="303153"/>
                </a:lnTo>
                <a:lnTo>
                  <a:pt x="187156" y="348785"/>
                </a:lnTo>
                <a:lnTo>
                  <a:pt x="190978" y="351696"/>
                </a:lnTo>
                <a:lnTo>
                  <a:pt x="196915" y="353298"/>
                </a:lnTo>
                <a:lnTo>
                  <a:pt x="198444" y="353497"/>
                </a:lnTo>
                <a:lnTo>
                  <a:pt x="202978" y="353497"/>
                </a:lnTo>
                <a:lnTo>
                  <a:pt x="250275" y="327131"/>
                </a:lnTo>
                <a:lnTo>
                  <a:pt x="258855" y="309884"/>
                </a:lnTo>
                <a:lnTo>
                  <a:pt x="256651" y="303331"/>
                </a:lnTo>
                <a:lnTo>
                  <a:pt x="253940" y="300252"/>
                </a:lnTo>
                <a:lnTo>
                  <a:pt x="227113" y="300252"/>
                </a:lnTo>
                <a:lnTo>
                  <a:pt x="227354" y="299027"/>
                </a:lnTo>
                <a:lnTo>
                  <a:pt x="227626" y="297812"/>
                </a:lnTo>
                <a:lnTo>
                  <a:pt x="227846" y="296566"/>
                </a:lnTo>
                <a:lnTo>
                  <a:pt x="228341" y="290158"/>
                </a:lnTo>
                <a:lnTo>
                  <a:pt x="193585" y="290158"/>
                </a:lnTo>
                <a:lnTo>
                  <a:pt x="191030" y="285739"/>
                </a:lnTo>
                <a:lnTo>
                  <a:pt x="186445" y="280545"/>
                </a:lnTo>
                <a:lnTo>
                  <a:pt x="180439" y="277614"/>
                </a:lnTo>
                <a:lnTo>
                  <a:pt x="173773" y="277149"/>
                </a:lnTo>
                <a:close/>
                <a:moveTo>
                  <a:pt x="239410" y="294745"/>
                </a:moveTo>
                <a:lnTo>
                  <a:pt x="232851" y="296954"/>
                </a:lnTo>
                <a:lnTo>
                  <a:pt x="227113" y="300252"/>
                </a:lnTo>
                <a:lnTo>
                  <a:pt x="253940" y="300252"/>
                </a:lnTo>
                <a:lnTo>
                  <a:pt x="252077" y="298136"/>
                </a:lnTo>
                <a:lnTo>
                  <a:pt x="246074" y="295206"/>
                </a:lnTo>
                <a:lnTo>
                  <a:pt x="239410" y="294745"/>
                </a:lnTo>
                <a:close/>
                <a:moveTo>
                  <a:pt x="20187" y="0"/>
                </a:moveTo>
                <a:lnTo>
                  <a:pt x="13269" y="175"/>
                </a:lnTo>
                <a:lnTo>
                  <a:pt x="7164" y="2895"/>
                </a:lnTo>
                <a:lnTo>
                  <a:pt x="2524" y="7703"/>
                </a:lnTo>
                <a:lnTo>
                  <a:pt x="0" y="14146"/>
                </a:lnTo>
                <a:lnTo>
                  <a:pt x="169" y="21067"/>
                </a:lnTo>
                <a:lnTo>
                  <a:pt x="2887" y="27170"/>
                </a:lnTo>
                <a:lnTo>
                  <a:pt x="7698" y="31811"/>
                </a:lnTo>
                <a:lnTo>
                  <a:pt x="14146" y="34344"/>
                </a:lnTo>
                <a:lnTo>
                  <a:pt x="56222" y="46066"/>
                </a:lnTo>
                <a:lnTo>
                  <a:pt x="94621" y="65499"/>
                </a:lnTo>
                <a:lnTo>
                  <a:pt x="128467" y="92084"/>
                </a:lnTo>
                <a:lnTo>
                  <a:pt x="156885" y="125263"/>
                </a:lnTo>
                <a:lnTo>
                  <a:pt x="178311" y="163236"/>
                </a:lnTo>
                <a:lnTo>
                  <a:pt x="191715" y="204047"/>
                </a:lnTo>
                <a:lnTo>
                  <a:pt x="196878" y="246690"/>
                </a:lnTo>
                <a:lnTo>
                  <a:pt x="193585" y="290158"/>
                </a:lnTo>
                <a:lnTo>
                  <a:pt x="228341" y="290158"/>
                </a:lnTo>
                <a:lnTo>
                  <a:pt x="231744" y="246136"/>
                </a:lnTo>
                <a:lnTo>
                  <a:pt x="225800" y="196662"/>
                </a:lnTo>
                <a:lnTo>
                  <a:pt x="210278" y="149315"/>
                </a:lnTo>
                <a:lnTo>
                  <a:pt x="185439" y="105263"/>
                </a:lnTo>
                <a:lnTo>
                  <a:pt x="152540" y="66853"/>
                </a:lnTo>
                <a:lnTo>
                  <a:pt x="113356" y="36077"/>
                </a:lnTo>
                <a:lnTo>
                  <a:pt x="68900" y="13579"/>
                </a:lnTo>
                <a:lnTo>
                  <a:pt x="20187"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43" name="CustomShape 60"/>
          <p:cNvSpPr/>
          <p:nvPr/>
        </p:nvSpPr>
        <p:spPr>
          <a:xfrm>
            <a:off x="1530360" y="5313240"/>
            <a:ext cx="234360" cy="375120"/>
          </a:xfrm>
          <a:custGeom>
            <a:avLst/>
            <a:gdLst/>
            <a:ahLst/>
            <a:cxnLst/>
            <a:rect l="l" t="t" r="r" b="b"/>
            <a:pathLst>
              <a:path w="234950" h="375920">
                <a:moveTo>
                  <a:pt x="177195" y="0"/>
                </a:moveTo>
                <a:lnTo>
                  <a:pt x="170529" y="467"/>
                </a:lnTo>
                <a:lnTo>
                  <a:pt x="164523" y="3398"/>
                </a:lnTo>
                <a:lnTo>
                  <a:pt x="159938" y="8588"/>
                </a:lnTo>
                <a:lnTo>
                  <a:pt x="157736" y="15146"/>
                </a:lnTo>
                <a:lnTo>
                  <a:pt x="158202" y="21808"/>
                </a:lnTo>
                <a:lnTo>
                  <a:pt x="161131" y="27810"/>
                </a:lnTo>
                <a:lnTo>
                  <a:pt x="166315" y="32389"/>
                </a:lnTo>
                <a:lnTo>
                  <a:pt x="170660" y="34891"/>
                </a:lnTo>
                <a:lnTo>
                  <a:pt x="129595" y="53682"/>
                </a:lnTo>
                <a:lnTo>
                  <a:pt x="92789" y="79122"/>
                </a:lnTo>
                <a:lnTo>
                  <a:pt x="61017" y="110436"/>
                </a:lnTo>
                <a:lnTo>
                  <a:pt x="35054" y="146851"/>
                </a:lnTo>
                <a:lnTo>
                  <a:pt x="15677" y="187594"/>
                </a:lnTo>
                <a:lnTo>
                  <a:pt x="3660" y="231891"/>
                </a:lnTo>
                <a:lnTo>
                  <a:pt x="0" y="265289"/>
                </a:lnTo>
                <a:lnTo>
                  <a:pt x="724" y="298734"/>
                </a:lnTo>
                <a:lnTo>
                  <a:pt x="5793" y="331759"/>
                </a:lnTo>
                <a:lnTo>
                  <a:pt x="15167" y="363897"/>
                </a:lnTo>
                <a:lnTo>
                  <a:pt x="17733" y="370986"/>
                </a:lnTo>
                <a:lnTo>
                  <a:pt x="24424" y="375363"/>
                </a:lnTo>
                <a:lnTo>
                  <a:pt x="33523" y="375363"/>
                </a:lnTo>
                <a:lnTo>
                  <a:pt x="39821" y="324213"/>
                </a:lnTo>
                <a:lnTo>
                  <a:pt x="35447" y="295692"/>
                </a:lnTo>
                <a:lnTo>
                  <a:pt x="37983" y="237953"/>
                </a:lnTo>
                <a:lnTo>
                  <a:pt x="51121" y="192619"/>
                </a:lnTo>
                <a:lnTo>
                  <a:pt x="73128" y="151847"/>
                </a:lnTo>
                <a:lnTo>
                  <a:pt x="102864" y="116772"/>
                </a:lnTo>
                <a:lnTo>
                  <a:pt x="139193" y="88526"/>
                </a:lnTo>
                <a:lnTo>
                  <a:pt x="180974" y="68241"/>
                </a:lnTo>
                <a:lnTo>
                  <a:pt x="221231" y="68241"/>
                </a:lnTo>
                <a:lnTo>
                  <a:pt x="234051" y="46043"/>
                </a:lnTo>
                <a:lnTo>
                  <a:pt x="234679" y="41289"/>
                </a:lnTo>
                <a:lnTo>
                  <a:pt x="232292" y="32357"/>
                </a:lnTo>
                <a:lnTo>
                  <a:pt x="229370" y="28556"/>
                </a:lnTo>
                <a:lnTo>
                  <a:pt x="183759" y="2201"/>
                </a:lnTo>
                <a:lnTo>
                  <a:pt x="177195" y="0"/>
                </a:lnTo>
                <a:close/>
                <a:moveTo>
                  <a:pt x="221231" y="68241"/>
                </a:moveTo>
                <a:lnTo>
                  <a:pt x="180974" y="68241"/>
                </a:lnTo>
                <a:lnTo>
                  <a:pt x="177529" y="74209"/>
                </a:lnTo>
                <a:lnTo>
                  <a:pt x="175320" y="80770"/>
                </a:lnTo>
                <a:lnTo>
                  <a:pt x="175782" y="87438"/>
                </a:lnTo>
                <a:lnTo>
                  <a:pt x="178711" y="93444"/>
                </a:lnTo>
                <a:lnTo>
                  <a:pt x="183906" y="98020"/>
                </a:lnTo>
                <a:lnTo>
                  <a:pt x="186649" y="99612"/>
                </a:lnTo>
                <a:lnTo>
                  <a:pt x="189644" y="100355"/>
                </a:lnTo>
                <a:lnTo>
                  <a:pt x="198617" y="100355"/>
                </a:lnTo>
                <a:lnTo>
                  <a:pt x="204481" y="97245"/>
                </a:lnTo>
                <a:lnTo>
                  <a:pt x="221231" y="68241"/>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44" name="CustomShape 61"/>
          <p:cNvSpPr/>
          <p:nvPr/>
        </p:nvSpPr>
        <p:spPr>
          <a:xfrm>
            <a:off x="1585800" y="5725080"/>
            <a:ext cx="399960" cy="119880"/>
          </a:xfrm>
          <a:custGeom>
            <a:avLst/>
            <a:gdLst/>
            <a:ahLst/>
            <a:cxnLst/>
            <a:rect l="l" t="t" r="r" b="b"/>
            <a:pathLst>
              <a:path w="400685" h="120650">
                <a:moveTo>
                  <a:pt x="97682" y="59830"/>
                </a:moveTo>
                <a:lnTo>
                  <a:pt x="34847" y="59830"/>
                </a:lnTo>
                <a:lnTo>
                  <a:pt x="61946" y="79831"/>
                </a:lnTo>
                <a:lnTo>
                  <a:pt x="122800" y="108416"/>
                </a:lnTo>
                <a:lnTo>
                  <a:pt x="166789" y="118225"/>
                </a:lnTo>
                <a:lnTo>
                  <a:pt x="199889" y="120394"/>
                </a:lnTo>
                <a:lnTo>
                  <a:pt x="244361" y="116493"/>
                </a:lnTo>
                <a:lnTo>
                  <a:pt x="287252" y="105037"/>
                </a:lnTo>
                <a:lnTo>
                  <a:pt x="327550" y="86393"/>
                </a:lnTo>
                <a:lnTo>
                  <a:pt x="329006" y="85383"/>
                </a:lnTo>
                <a:lnTo>
                  <a:pt x="208316" y="85383"/>
                </a:lnTo>
                <a:lnTo>
                  <a:pt x="161806" y="82206"/>
                </a:lnTo>
                <a:lnTo>
                  <a:pt x="134115" y="75445"/>
                </a:lnTo>
                <a:lnTo>
                  <a:pt x="107685" y="65244"/>
                </a:lnTo>
                <a:lnTo>
                  <a:pt x="97682" y="59830"/>
                </a:lnTo>
                <a:close/>
                <a:moveTo>
                  <a:pt x="381481" y="429"/>
                </a:moveTo>
                <a:lnTo>
                  <a:pt x="375058" y="2270"/>
                </a:lnTo>
                <a:lnTo>
                  <a:pt x="369643" y="6586"/>
                </a:lnTo>
                <a:lnTo>
                  <a:pt x="335999" y="38923"/>
                </a:lnTo>
                <a:lnTo>
                  <a:pt x="296903" y="63197"/>
                </a:lnTo>
                <a:lnTo>
                  <a:pt x="253845" y="78865"/>
                </a:lnTo>
                <a:lnTo>
                  <a:pt x="208316" y="85383"/>
                </a:lnTo>
                <a:lnTo>
                  <a:pt x="329006" y="85383"/>
                </a:lnTo>
                <a:lnTo>
                  <a:pt x="364244" y="60930"/>
                </a:lnTo>
                <a:lnTo>
                  <a:pt x="396322" y="29014"/>
                </a:lnTo>
                <a:lnTo>
                  <a:pt x="399642" y="22938"/>
                </a:lnTo>
                <a:lnTo>
                  <a:pt x="400350" y="16292"/>
                </a:lnTo>
                <a:lnTo>
                  <a:pt x="398515" y="9866"/>
                </a:lnTo>
                <a:lnTo>
                  <a:pt x="394207" y="4450"/>
                </a:lnTo>
                <a:lnTo>
                  <a:pt x="388127" y="1132"/>
                </a:lnTo>
                <a:lnTo>
                  <a:pt x="381481" y="429"/>
                </a:lnTo>
                <a:close/>
                <a:moveTo>
                  <a:pt x="14596" y="0"/>
                </a:moveTo>
                <a:lnTo>
                  <a:pt x="0" y="75516"/>
                </a:lnTo>
                <a:lnTo>
                  <a:pt x="7790" y="83295"/>
                </a:lnTo>
                <a:lnTo>
                  <a:pt x="17423" y="83316"/>
                </a:lnTo>
                <a:lnTo>
                  <a:pt x="27046" y="83316"/>
                </a:lnTo>
                <a:lnTo>
                  <a:pt x="34847" y="75516"/>
                </a:lnTo>
                <a:lnTo>
                  <a:pt x="34847" y="59830"/>
                </a:lnTo>
                <a:lnTo>
                  <a:pt x="97682" y="59830"/>
                </a:lnTo>
                <a:lnTo>
                  <a:pt x="82829" y="51791"/>
                </a:lnTo>
                <a:lnTo>
                  <a:pt x="59862" y="35276"/>
                </a:lnTo>
                <a:lnTo>
                  <a:pt x="75107" y="35276"/>
                </a:lnTo>
                <a:lnTo>
                  <a:pt x="82908" y="27475"/>
                </a:lnTo>
                <a:lnTo>
                  <a:pt x="82908" y="8230"/>
                </a:lnTo>
                <a:lnTo>
                  <a:pt x="75107" y="418"/>
                </a:lnTo>
                <a:lnTo>
                  <a:pt x="19077" y="418"/>
                </a:lnTo>
                <a:lnTo>
                  <a:pt x="14596"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45" name="CustomShape 62"/>
          <p:cNvSpPr/>
          <p:nvPr/>
        </p:nvSpPr>
        <p:spPr>
          <a:xfrm>
            <a:off x="1810440" y="5337360"/>
            <a:ext cx="258480" cy="352800"/>
          </a:xfrm>
          <a:custGeom>
            <a:avLst/>
            <a:gdLst/>
            <a:ahLst/>
            <a:cxnLst/>
            <a:rect l="l" t="t" r="r" b="b"/>
            <a:pathLst>
              <a:path w="259080" h="353695">
                <a:moveTo>
                  <a:pt x="173773" y="277149"/>
                </a:moveTo>
                <a:lnTo>
                  <a:pt x="158750" y="296954"/>
                </a:lnTo>
                <a:lnTo>
                  <a:pt x="160832" y="303153"/>
                </a:lnTo>
                <a:lnTo>
                  <a:pt x="187156" y="348785"/>
                </a:lnTo>
                <a:lnTo>
                  <a:pt x="190978" y="351696"/>
                </a:lnTo>
                <a:lnTo>
                  <a:pt x="196915" y="353298"/>
                </a:lnTo>
                <a:lnTo>
                  <a:pt x="198444" y="353497"/>
                </a:lnTo>
                <a:lnTo>
                  <a:pt x="202978" y="353497"/>
                </a:lnTo>
                <a:lnTo>
                  <a:pt x="250275" y="327131"/>
                </a:lnTo>
                <a:lnTo>
                  <a:pt x="258855" y="309884"/>
                </a:lnTo>
                <a:lnTo>
                  <a:pt x="256651" y="303331"/>
                </a:lnTo>
                <a:lnTo>
                  <a:pt x="253940" y="300252"/>
                </a:lnTo>
                <a:lnTo>
                  <a:pt x="227113" y="300252"/>
                </a:lnTo>
                <a:lnTo>
                  <a:pt x="227354" y="299027"/>
                </a:lnTo>
                <a:lnTo>
                  <a:pt x="227626" y="297812"/>
                </a:lnTo>
                <a:lnTo>
                  <a:pt x="227846" y="296566"/>
                </a:lnTo>
                <a:lnTo>
                  <a:pt x="228341" y="290158"/>
                </a:lnTo>
                <a:lnTo>
                  <a:pt x="193585" y="290158"/>
                </a:lnTo>
                <a:lnTo>
                  <a:pt x="191030" y="285739"/>
                </a:lnTo>
                <a:lnTo>
                  <a:pt x="186445" y="280545"/>
                </a:lnTo>
                <a:lnTo>
                  <a:pt x="180439" y="277614"/>
                </a:lnTo>
                <a:lnTo>
                  <a:pt x="173773" y="277149"/>
                </a:lnTo>
                <a:close/>
                <a:moveTo>
                  <a:pt x="239410" y="294745"/>
                </a:moveTo>
                <a:lnTo>
                  <a:pt x="232851" y="296954"/>
                </a:lnTo>
                <a:lnTo>
                  <a:pt x="227113" y="300252"/>
                </a:lnTo>
                <a:lnTo>
                  <a:pt x="253940" y="300252"/>
                </a:lnTo>
                <a:lnTo>
                  <a:pt x="252077" y="298136"/>
                </a:lnTo>
                <a:lnTo>
                  <a:pt x="246074" y="295206"/>
                </a:lnTo>
                <a:lnTo>
                  <a:pt x="239410" y="294745"/>
                </a:lnTo>
                <a:close/>
                <a:moveTo>
                  <a:pt x="20187" y="0"/>
                </a:moveTo>
                <a:lnTo>
                  <a:pt x="13269" y="175"/>
                </a:lnTo>
                <a:lnTo>
                  <a:pt x="7164" y="2895"/>
                </a:lnTo>
                <a:lnTo>
                  <a:pt x="2524" y="7703"/>
                </a:lnTo>
                <a:lnTo>
                  <a:pt x="0" y="14146"/>
                </a:lnTo>
                <a:lnTo>
                  <a:pt x="169" y="21067"/>
                </a:lnTo>
                <a:lnTo>
                  <a:pt x="2887" y="27170"/>
                </a:lnTo>
                <a:lnTo>
                  <a:pt x="7698" y="31811"/>
                </a:lnTo>
                <a:lnTo>
                  <a:pt x="14146" y="34344"/>
                </a:lnTo>
                <a:lnTo>
                  <a:pt x="56222" y="46066"/>
                </a:lnTo>
                <a:lnTo>
                  <a:pt x="94621" y="65499"/>
                </a:lnTo>
                <a:lnTo>
                  <a:pt x="128467" y="92084"/>
                </a:lnTo>
                <a:lnTo>
                  <a:pt x="156885" y="125263"/>
                </a:lnTo>
                <a:lnTo>
                  <a:pt x="178311" y="163236"/>
                </a:lnTo>
                <a:lnTo>
                  <a:pt x="191715" y="204047"/>
                </a:lnTo>
                <a:lnTo>
                  <a:pt x="196878" y="246690"/>
                </a:lnTo>
                <a:lnTo>
                  <a:pt x="193585" y="290158"/>
                </a:lnTo>
                <a:lnTo>
                  <a:pt x="228341" y="290158"/>
                </a:lnTo>
                <a:lnTo>
                  <a:pt x="231744" y="246136"/>
                </a:lnTo>
                <a:lnTo>
                  <a:pt x="225800" y="196662"/>
                </a:lnTo>
                <a:lnTo>
                  <a:pt x="210278" y="149315"/>
                </a:lnTo>
                <a:lnTo>
                  <a:pt x="185439" y="105263"/>
                </a:lnTo>
                <a:lnTo>
                  <a:pt x="152540" y="66853"/>
                </a:lnTo>
                <a:lnTo>
                  <a:pt x="113356" y="36077"/>
                </a:lnTo>
                <a:lnTo>
                  <a:pt x="68900" y="13579"/>
                </a:lnTo>
                <a:lnTo>
                  <a:pt x="20187"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46" name="CustomShape 63"/>
          <p:cNvSpPr/>
          <p:nvPr/>
        </p:nvSpPr>
        <p:spPr>
          <a:xfrm>
            <a:off x="8934480" y="2576160"/>
            <a:ext cx="1682640" cy="1682640"/>
          </a:xfrm>
          <a:custGeom>
            <a:avLst/>
            <a:gdLst/>
            <a:ahLst/>
            <a:cxnLst/>
            <a:rect l="l" t="t" r="r" b="b"/>
            <a:pathLst>
              <a:path w="1683384" h="1683385">
                <a:moveTo>
                  <a:pt x="1683058" y="841534"/>
                </a:moveTo>
                <a:lnTo>
                  <a:pt x="1681726" y="889287"/>
                </a:lnTo>
                <a:lnTo>
                  <a:pt x="1677777" y="936341"/>
                </a:lnTo>
                <a:lnTo>
                  <a:pt x="1671282" y="982625"/>
                </a:lnTo>
                <a:lnTo>
                  <a:pt x="1662312" y="1028069"/>
                </a:lnTo>
                <a:lnTo>
                  <a:pt x="1650939" y="1072600"/>
                </a:lnTo>
                <a:lnTo>
                  <a:pt x="1637232" y="1116148"/>
                </a:lnTo>
                <a:lnTo>
                  <a:pt x="1621264" y="1158643"/>
                </a:lnTo>
                <a:lnTo>
                  <a:pt x="1603105" y="1200012"/>
                </a:lnTo>
                <a:lnTo>
                  <a:pt x="1582827" y="1240185"/>
                </a:lnTo>
                <a:lnTo>
                  <a:pt x="1560499" y="1279091"/>
                </a:lnTo>
                <a:lnTo>
                  <a:pt x="1536195" y="1316658"/>
                </a:lnTo>
                <a:lnTo>
                  <a:pt x="1509983" y="1352817"/>
                </a:lnTo>
                <a:lnTo>
                  <a:pt x="1481937" y="1387495"/>
                </a:lnTo>
                <a:lnTo>
                  <a:pt x="1452125" y="1420622"/>
                </a:lnTo>
                <a:lnTo>
                  <a:pt x="1420620" y="1452126"/>
                </a:lnTo>
                <a:lnTo>
                  <a:pt x="1387493" y="1481937"/>
                </a:lnTo>
                <a:lnTo>
                  <a:pt x="1352815" y="1509984"/>
                </a:lnTo>
                <a:lnTo>
                  <a:pt x="1316656" y="1536195"/>
                </a:lnTo>
                <a:lnTo>
                  <a:pt x="1279088" y="1560500"/>
                </a:lnTo>
                <a:lnTo>
                  <a:pt x="1240181" y="1582827"/>
                </a:lnTo>
                <a:lnTo>
                  <a:pt x="1200008" y="1603105"/>
                </a:lnTo>
                <a:lnTo>
                  <a:pt x="1158638" y="1621264"/>
                </a:lnTo>
                <a:lnTo>
                  <a:pt x="1116143" y="1637232"/>
                </a:lnTo>
                <a:lnTo>
                  <a:pt x="1072594" y="1650939"/>
                </a:lnTo>
                <a:lnTo>
                  <a:pt x="1028062" y="1662312"/>
                </a:lnTo>
                <a:lnTo>
                  <a:pt x="982618" y="1671282"/>
                </a:lnTo>
                <a:lnTo>
                  <a:pt x="936333" y="1677777"/>
                </a:lnTo>
                <a:lnTo>
                  <a:pt x="889278" y="1681726"/>
                </a:lnTo>
                <a:lnTo>
                  <a:pt x="841524" y="1683058"/>
                </a:lnTo>
                <a:lnTo>
                  <a:pt x="793771" y="1681726"/>
                </a:lnTo>
                <a:lnTo>
                  <a:pt x="746717" y="1677777"/>
                </a:lnTo>
                <a:lnTo>
                  <a:pt x="700432" y="1671282"/>
                </a:lnTo>
                <a:lnTo>
                  <a:pt x="654989" y="1662312"/>
                </a:lnTo>
                <a:lnTo>
                  <a:pt x="610458" y="1650939"/>
                </a:lnTo>
                <a:lnTo>
                  <a:pt x="566909" y="1637232"/>
                </a:lnTo>
                <a:lnTo>
                  <a:pt x="524415" y="1621264"/>
                </a:lnTo>
                <a:lnTo>
                  <a:pt x="483046" y="1603105"/>
                </a:lnTo>
                <a:lnTo>
                  <a:pt x="442873" y="1582827"/>
                </a:lnTo>
                <a:lnTo>
                  <a:pt x="403967" y="1560500"/>
                </a:lnTo>
                <a:lnTo>
                  <a:pt x="366399" y="1536195"/>
                </a:lnTo>
                <a:lnTo>
                  <a:pt x="330241" y="1509984"/>
                </a:lnTo>
                <a:lnTo>
                  <a:pt x="295563" y="1481937"/>
                </a:lnTo>
                <a:lnTo>
                  <a:pt x="262436" y="1452126"/>
                </a:lnTo>
                <a:lnTo>
                  <a:pt x="230931" y="1420622"/>
                </a:lnTo>
                <a:lnTo>
                  <a:pt x="201120" y="1387495"/>
                </a:lnTo>
                <a:lnTo>
                  <a:pt x="173074" y="1352817"/>
                </a:lnTo>
                <a:lnTo>
                  <a:pt x="146862" y="1316658"/>
                </a:lnTo>
                <a:lnTo>
                  <a:pt x="122558" y="1279091"/>
                </a:lnTo>
                <a:lnTo>
                  <a:pt x="100231" y="1240185"/>
                </a:lnTo>
                <a:lnTo>
                  <a:pt x="79952" y="1200012"/>
                </a:lnTo>
                <a:lnTo>
                  <a:pt x="61794" y="1158643"/>
                </a:lnTo>
                <a:lnTo>
                  <a:pt x="45825" y="1116148"/>
                </a:lnTo>
                <a:lnTo>
                  <a:pt x="32119" y="1072600"/>
                </a:lnTo>
                <a:lnTo>
                  <a:pt x="20745" y="1028069"/>
                </a:lnTo>
                <a:lnTo>
                  <a:pt x="11776" y="982625"/>
                </a:lnTo>
                <a:lnTo>
                  <a:pt x="5281" y="936341"/>
                </a:lnTo>
                <a:lnTo>
                  <a:pt x="1332" y="889287"/>
                </a:lnTo>
                <a:lnTo>
                  <a:pt x="0" y="841534"/>
                </a:lnTo>
                <a:lnTo>
                  <a:pt x="1332" y="793780"/>
                </a:lnTo>
                <a:lnTo>
                  <a:pt x="5281" y="746725"/>
                </a:lnTo>
                <a:lnTo>
                  <a:pt x="11776" y="700440"/>
                </a:lnTo>
                <a:lnTo>
                  <a:pt x="20745" y="654996"/>
                </a:lnTo>
                <a:lnTo>
                  <a:pt x="32119" y="610464"/>
                </a:lnTo>
                <a:lnTo>
                  <a:pt x="45825" y="566915"/>
                </a:lnTo>
                <a:lnTo>
                  <a:pt x="61794" y="524420"/>
                </a:lnTo>
                <a:lnTo>
                  <a:pt x="79952" y="483050"/>
                </a:lnTo>
                <a:lnTo>
                  <a:pt x="100231" y="442876"/>
                </a:lnTo>
                <a:lnTo>
                  <a:pt x="122558" y="403970"/>
                </a:lnTo>
                <a:lnTo>
                  <a:pt x="146862" y="366402"/>
                </a:lnTo>
                <a:lnTo>
                  <a:pt x="173074" y="330243"/>
                </a:lnTo>
                <a:lnTo>
                  <a:pt x="201120" y="295564"/>
                </a:lnTo>
                <a:lnTo>
                  <a:pt x="230931" y="262437"/>
                </a:lnTo>
                <a:lnTo>
                  <a:pt x="262436" y="230932"/>
                </a:lnTo>
                <a:lnTo>
                  <a:pt x="295563" y="201121"/>
                </a:lnTo>
                <a:lnTo>
                  <a:pt x="330241" y="173074"/>
                </a:lnTo>
                <a:lnTo>
                  <a:pt x="366399" y="146863"/>
                </a:lnTo>
                <a:lnTo>
                  <a:pt x="403967" y="122558"/>
                </a:lnTo>
                <a:lnTo>
                  <a:pt x="442873" y="100231"/>
                </a:lnTo>
                <a:lnTo>
                  <a:pt x="483046" y="79953"/>
                </a:lnTo>
                <a:lnTo>
                  <a:pt x="524415" y="61794"/>
                </a:lnTo>
                <a:lnTo>
                  <a:pt x="566909" y="45826"/>
                </a:lnTo>
                <a:lnTo>
                  <a:pt x="610458" y="32119"/>
                </a:lnTo>
                <a:lnTo>
                  <a:pt x="654989" y="20746"/>
                </a:lnTo>
                <a:lnTo>
                  <a:pt x="700432" y="11776"/>
                </a:lnTo>
                <a:lnTo>
                  <a:pt x="746717" y="5281"/>
                </a:lnTo>
                <a:lnTo>
                  <a:pt x="793771" y="1332"/>
                </a:lnTo>
                <a:lnTo>
                  <a:pt x="841524" y="0"/>
                </a:lnTo>
                <a:lnTo>
                  <a:pt x="889278" y="1332"/>
                </a:lnTo>
                <a:lnTo>
                  <a:pt x="936333" y="5281"/>
                </a:lnTo>
                <a:lnTo>
                  <a:pt x="982618" y="11776"/>
                </a:lnTo>
                <a:lnTo>
                  <a:pt x="1028062" y="20746"/>
                </a:lnTo>
                <a:lnTo>
                  <a:pt x="1072594" y="32119"/>
                </a:lnTo>
                <a:lnTo>
                  <a:pt x="1116143" y="45826"/>
                </a:lnTo>
                <a:lnTo>
                  <a:pt x="1158638" y="61794"/>
                </a:lnTo>
                <a:lnTo>
                  <a:pt x="1200008" y="79953"/>
                </a:lnTo>
                <a:lnTo>
                  <a:pt x="1240181" y="100231"/>
                </a:lnTo>
                <a:lnTo>
                  <a:pt x="1279088" y="122558"/>
                </a:lnTo>
                <a:lnTo>
                  <a:pt x="1316656" y="146863"/>
                </a:lnTo>
                <a:lnTo>
                  <a:pt x="1352815" y="173074"/>
                </a:lnTo>
                <a:lnTo>
                  <a:pt x="1387493" y="201121"/>
                </a:lnTo>
                <a:lnTo>
                  <a:pt x="1420620" y="230932"/>
                </a:lnTo>
                <a:lnTo>
                  <a:pt x="1452125" y="262437"/>
                </a:lnTo>
                <a:lnTo>
                  <a:pt x="1481937" y="295564"/>
                </a:lnTo>
                <a:lnTo>
                  <a:pt x="1509983" y="330243"/>
                </a:lnTo>
                <a:lnTo>
                  <a:pt x="1536195" y="366402"/>
                </a:lnTo>
                <a:lnTo>
                  <a:pt x="1560499" y="403970"/>
                </a:lnTo>
                <a:lnTo>
                  <a:pt x="1582827" y="442876"/>
                </a:lnTo>
                <a:lnTo>
                  <a:pt x="1603105" y="483050"/>
                </a:lnTo>
                <a:lnTo>
                  <a:pt x="1621264" y="524420"/>
                </a:lnTo>
                <a:lnTo>
                  <a:pt x="1637232" y="566915"/>
                </a:lnTo>
                <a:lnTo>
                  <a:pt x="1650939" y="610464"/>
                </a:lnTo>
                <a:lnTo>
                  <a:pt x="1662312" y="654996"/>
                </a:lnTo>
                <a:lnTo>
                  <a:pt x="1671282" y="700440"/>
                </a:lnTo>
                <a:lnTo>
                  <a:pt x="1677777" y="746725"/>
                </a:lnTo>
                <a:lnTo>
                  <a:pt x="1681726" y="793780"/>
                </a:lnTo>
                <a:lnTo>
                  <a:pt x="1683058" y="841534"/>
                </a:lnTo>
                <a:close/>
              </a:path>
            </a:pathLst>
          </a:custGeom>
          <a:noFill/>
          <a:ln w="20925">
            <a:solidFill>
              <a:srgbClr val="F5A93E"/>
            </a:solidFill>
            <a:round/>
          </a:ln>
        </p:spPr>
        <p:style>
          <a:lnRef idx="0">
            <a:scrgbClr r="0" g="0" b="0"/>
          </a:lnRef>
          <a:fillRef idx="0">
            <a:scrgbClr r="0" g="0" b="0"/>
          </a:fillRef>
          <a:effectRef idx="0">
            <a:scrgbClr r="0" g="0" b="0"/>
          </a:effectRef>
          <a:fontRef idx="minor"/>
        </p:style>
      </p:sp>
      <p:sp>
        <p:nvSpPr>
          <p:cNvPr id="547" name="CustomShape 64"/>
          <p:cNvSpPr/>
          <p:nvPr/>
        </p:nvSpPr>
        <p:spPr>
          <a:xfrm>
            <a:off x="9516240" y="2874960"/>
            <a:ext cx="825480" cy="828720"/>
          </a:xfrm>
          <a:custGeom>
            <a:avLst/>
            <a:gdLst/>
            <a:ahLst/>
            <a:cxnLst/>
            <a:rect l="l" t="t" r="r" b="b"/>
            <a:pathLst>
              <a:path w="826134" h="829310">
                <a:moveTo>
                  <a:pt x="102235" y="0"/>
                </a:moveTo>
                <a:lnTo>
                  <a:pt x="50595" y="16552"/>
                </a:lnTo>
                <a:lnTo>
                  <a:pt x="8159" y="65326"/>
                </a:lnTo>
                <a:lnTo>
                  <a:pt x="0" y="97262"/>
                </a:lnTo>
                <a:lnTo>
                  <a:pt x="4036" y="128384"/>
                </a:lnTo>
                <a:lnTo>
                  <a:pt x="20520" y="154874"/>
                </a:lnTo>
                <a:lnTo>
                  <a:pt x="593529" y="730019"/>
                </a:lnTo>
                <a:lnTo>
                  <a:pt x="595372" y="731265"/>
                </a:lnTo>
                <a:lnTo>
                  <a:pt x="597403" y="732124"/>
                </a:lnTo>
                <a:lnTo>
                  <a:pt x="598063" y="732490"/>
                </a:lnTo>
                <a:lnTo>
                  <a:pt x="701578" y="780457"/>
                </a:lnTo>
                <a:lnTo>
                  <a:pt x="703599" y="782049"/>
                </a:lnTo>
                <a:lnTo>
                  <a:pt x="705976" y="783148"/>
                </a:lnTo>
                <a:lnTo>
                  <a:pt x="708489" y="783662"/>
                </a:lnTo>
                <a:lnTo>
                  <a:pt x="806496" y="829095"/>
                </a:lnTo>
                <a:lnTo>
                  <a:pt x="814203" y="827733"/>
                </a:lnTo>
                <a:lnTo>
                  <a:pt x="824380" y="817577"/>
                </a:lnTo>
                <a:lnTo>
                  <a:pt x="825763" y="809881"/>
                </a:lnTo>
                <a:lnTo>
                  <a:pt x="809890" y="775379"/>
                </a:lnTo>
                <a:lnTo>
                  <a:pt x="772141" y="775379"/>
                </a:lnTo>
                <a:lnTo>
                  <a:pt x="741818" y="761317"/>
                </a:lnTo>
                <a:lnTo>
                  <a:pt x="757099" y="745966"/>
                </a:lnTo>
                <a:lnTo>
                  <a:pt x="708709" y="745966"/>
                </a:lnTo>
                <a:lnTo>
                  <a:pt x="626386" y="707810"/>
                </a:lnTo>
                <a:lnTo>
                  <a:pt x="633271" y="685319"/>
                </a:lnTo>
                <a:lnTo>
                  <a:pt x="597403" y="685319"/>
                </a:lnTo>
                <a:lnTo>
                  <a:pt x="100162" y="186214"/>
                </a:lnTo>
                <a:lnTo>
                  <a:pt x="124375" y="161900"/>
                </a:lnTo>
                <a:lnTo>
                  <a:pt x="75953" y="161900"/>
                </a:lnTo>
                <a:lnTo>
                  <a:pt x="44823" y="130676"/>
                </a:lnTo>
                <a:lnTo>
                  <a:pt x="35815" y="115505"/>
                </a:lnTo>
                <a:lnTo>
                  <a:pt x="34273" y="97254"/>
                </a:lnTo>
                <a:lnTo>
                  <a:pt x="39940" y="78217"/>
                </a:lnTo>
                <a:lnTo>
                  <a:pt x="69181" y="45259"/>
                </a:lnTo>
                <a:lnTo>
                  <a:pt x="102235" y="34302"/>
                </a:lnTo>
                <a:lnTo>
                  <a:pt x="167565" y="34302"/>
                </a:lnTo>
                <a:lnTo>
                  <a:pt x="154202" y="20889"/>
                </a:lnTo>
                <a:lnTo>
                  <a:pt x="142978" y="11831"/>
                </a:lnTo>
                <a:lnTo>
                  <a:pt x="130315" y="5226"/>
                </a:lnTo>
                <a:lnTo>
                  <a:pt x="116604" y="1230"/>
                </a:lnTo>
                <a:lnTo>
                  <a:pt x="102235" y="0"/>
                </a:lnTo>
                <a:close/>
                <a:moveTo>
                  <a:pt x="795886" y="744940"/>
                </a:moveTo>
                <a:lnTo>
                  <a:pt x="758121" y="744940"/>
                </a:lnTo>
                <a:lnTo>
                  <a:pt x="772141" y="775379"/>
                </a:lnTo>
                <a:lnTo>
                  <a:pt x="809890" y="775379"/>
                </a:lnTo>
                <a:lnTo>
                  <a:pt x="795886" y="744940"/>
                </a:lnTo>
                <a:close/>
                <a:moveTo>
                  <a:pt x="742543" y="628996"/>
                </a:moveTo>
                <a:lnTo>
                  <a:pt x="704803" y="628996"/>
                </a:lnTo>
                <a:lnTo>
                  <a:pt x="742833" y="711706"/>
                </a:lnTo>
                <a:lnTo>
                  <a:pt x="708709" y="745966"/>
                </a:lnTo>
                <a:lnTo>
                  <a:pt x="757099" y="745966"/>
                </a:lnTo>
                <a:lnTo>
                  <a:pt x="758121" y="744940"/>
                </a:lnTo>
                <a:lnTo>
                  <a:pt x="795886" y="744940"/>
                </a:lnTo>
                <a:lnTo>
                  <a:pt x="742543" y="628996"/>
                </a:lnTo>
                <a:close/>
                <a:moveTo>
                  <a:pt x="179052" y="155607"/>
                </a:moveTo>
                <a:lnTo>
                  <a:pt x="130642" y="155607"/>
                </a:lnTo>
                <a:lnTo>
                  <a:pt x="611727" y="638514"/>
                </a:lnTo>
                <a:lnTo>
                  <a:pt x="597403" y="685319"/>
                </a:lnTo>
                <a:lnTo>
                  <a:pt x="633271" y="685319"/>
                </a:lnTo>
                <a:lnTo>
                  <a:pt x="644847" y="647498"/>
                </a:lnTo>
                <a:lnTo>
                  <a:pt x="704803" y="628996"/>
                </a:lnTo>
                <a:lnTo>
                  <a:pt x="742543" y="628996"/>
                </a:lnTo>
                <a:lnTo>
                  <a:pt x="735789" y="614316"/>
                </a:lnTo>
                <a:lnTo>
                  <a:pt x="636041" y="614316"/>
                </a:lnTo>
                <a:lnTo>
                  <a:pt x="179052" y="155607"/>
                </a:lnTo>
                <a:close/>
                <a:moveTo>
                  <a:pt x="233745" y="100729"/>
                </a:moveTo>
                <a:lnTo>
                  <a:pt x="185332" y="100729"/>
                </a:lnTo>
                <a:lnTo>
                  <a:pt x="682667" y="599929"/>
                </a:lnTo>
                <a:lnTo>
                  <a:pt x="636041" y="614316"/>
                </a:lnTo>
                <a:lnTo>
                  <a:pt x="735789" y="614316"/>
                </a:lnTo>
                <a:lnTo>
                  <a:pt x="729734" y="601154"/>
                </a:lnTo>
                <a:lnTo>
                  <a:pt x="728917" y="598641"/>
                </a:lnTo>
                <a:lnTo>
                  <a:pt x="727514" y="596348"/>
                </a:lnTo>
                <a:lnTo>
                  <a:pt x="233745" y="100729"/>
                </a:lnTo>
                <a:close/>
                <a:moveTo>
                  <a:pt x="167565" y="34302"/>
                </a:moveTo>
                <a:lnTo>
                  <a:pt x="102235" y="34302"/>
                </a:lnTo>
                <a:lnTo>
                  <a:pt x="109865" y="34864"/>
                </a:lnTo>
                <a:lnTo>
                  <a:pt x="117160" y="36902"/>
                </a:lnTo>
                <a:lnTo>
                  <a:pt x="123911" y="40333"/>
                </a:lnTo>
                <a:lnTo>
                  <a:pt x="129909" y="45077"/>
                </a:lnTo>
                <a:lnTo>
                  <a:pt x="161134" y="76437"/>
                </a:lnTo>
                <a:lnTo>
                  <a:pt x="75953" y="161900"/>
                </a:lnTo>
                <a:lnTo>
                  <a:pt x="124375" y="161900"/>
                </a:lnTo>
                <a:lnTo>
                  <a:pt x="130642" y="155607"/>
                </a:lnTo>
                <a:lnTo>
                  <a:pt x="179052" y="155607"/>
                </a:lnTo>
                <a:lnTo>
                  <a:pt x="154851" y="131315"/>
                </a:lnTo>
                <a:lnTo>
                  <a:pt x="185332" y="100729"/>
                </a:lnTo>
                <a:lnTo>
                  <a:pt x="233745" y="100729"/>
                </a:lnTo>
                <a:lnTo>
                  <a:pt x="167565" y="34302"/>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48" name="CustomShape 65"/>
          <p:cNvSpPr/>
          <p:nvPr/>
        </p:nvSpPr>
        <p:spPr>
          <a:xfrm>
            <a:off x="9206640" y="3065040"/>
            <a:ext cx="972000" cy="974520"/>
          </a:xfrm>
          <a:custGeom>
            <a:avLst/>
            <a:gdLst/>
            <a:ahLst/>
            <a:cxnLst/>
            <a:rect l="l" t="t" r="r" b="b"/>
            <a:pathLst>
              <a:path w="972820" h="975360">
                <a:moveTo>
                  <a:pt x="223176" y="0"/>
                </a:moveTo>
                <a:lnTo>
                  <a:pt x="214066" y="0"/>
                </a:lnTo>
                <a:lnTo>
                  <a:pt x="209689" y="1270"/>
                </a:lnTo>
                <a:lnTo>
                  <a:pt x="4994" y="207010"/>
                </a:lnTo>
                <a:lnTo>
                  <a:pt x="1248" y="213360"/>
                </a:lnTo>
                <a:lnTo>
                  <a:pt x="0" y="219710"/>
                </a:lnTo>
                <a:lnTo>
                  <a:pt x="1248" y="226060"/>
                </a:lnTo>
                <a:lnTo>
                  <a:pt x="4994" y="231140"/>
                </a:lnTo>
                <a:lnTo>
                  <a:pt x="745013" y="974090"/>
                </a:lnTo>
                <a:lnTo>
                  <a:pt x="749390" y="975360"/>
                </a:lnTo>
                <a:lnTo>
                  <a:pt x="758510" y="975360"/>
                </a:lnTo>
                <a:lnTo>
                  <a:pt x="762877" y="974090"/>
                </a:lnTo>
                <a:lnTo>
                  <a:pt x="802045" y="934720"/>
                </a:lnTo>
                <a:lnTo>
                  <a:pt x="753966" y="934720"/>
                </a:lnTo>
                <a:lnTo>
                  <a:pt x="736438" y="916940"/>
                </a:lnTo>
                <a:lnTo>
                  <a:pt x="758929" y="894080"/>
                </a:lnTo>
                <a:lnTo>
                  <a:pt x="759868" y="892810"/>
                </a:lnTo>
                <a:lnTo>
                  <a:pt x="712240" y="892810"/>
                </a:lnTo>
                <a:lnTo>
                  <a:pt x="642912" y="822960"/>
                </a:lnTo>
                <a:lnTo>
                  <a:pt x="667170" y="798830"/>
                </a:lnTo>
                <a:lnTo>
                  <a:pt x="618714" y="798830"/>
                </a:lnTo>
                <a:lnTo>
                  <a:pt x="549386" y="728980"/>
                </a:lnTo>
                <a:lnTo>
                  <a:pt x="571856" y="706120"/>
                </a:lnTo>
                <a:lnTo>
                  <a:pt x="572796" y="704850"/>
                </a:lnTo>
                <a:lnTo>
                  <a:pt x="525167" y="704850"/>
                </a:lnTo>
                <a:lnTo>
                  <a:pt x="455849" y="635000"/>
                </a:lnTo>
                <a:lnTo>
                  <a:pt x="480108" y="610870"/>
                </a:lnTo>
                <a:lnTo>
                  <a:pt x="431651" y="610870"/>
                </a:lnTo>
                <a:lnTo>
                  <a:pt x="363706" y="542290"/>
                </a:lnTo>
                <a:lnTo>
                  <a:pt x="386187" y="520700"/>
                </a:lnTo>
                <a:lnTo>
                  <a:pt x="387691" y="518160"/>
                </a:lnTo>
                <a:lnTo>
                  <a:pt x="339507" y="518160"/>
                </a:lnTo>
                <a:lnTo>
                  <a:pt x="270180" y="449580"/>
                </a:lnTo>
                <a:lnTo>
                  <a:pt x="294898" y="424180"/>
                </a:lnTo>
                <a:lnTo>
                  <a:pt x="245971" y="424180"/>
                </a:lnTo>
                <a:lnTo>
                  <a:pt x="176643" y="355600"/>
                </a:lnTo>
                <a:lnTo>
                  <a:pt x="199124" y="332740"/>
                </a:lnTo>
                <a:lnTo>
                  <a:pt x="200628" y="330200"/>
                </a:lnTo>
                <a:lnTo>
                  <a:pt x="152445" y="330200"/>
                </a:lnTo>
                <a:lnTo>
                  <a:pt x="83117" y="261620"/>
                </a:lnTo>
                <a:lnTo>
                  <a:pt x="106600" y="237490"/>
                </a:lnTo>
                <a:lnTo>
                  <a:pt x="58888" y="237490"/>
                </a:lnTo>
                <a:lnTo>
                  <a:pt x="41370" y="219710"/>
                </a:lnTo>
                <a:lnTo>
                  <a:pt x="218621" y="41910"/>
                </a:lnTo>
                <a:lnTo>
                  <a:pt x="268022" y="41910"/>
                </a:lnTo>
                <a:lnTo>
                  <a:pt x="227542" y="1270"/>
                </a:lnTo>
                <a:lnTo>
                  <a:pt x="223176" y="0"/>
                </a:lnTo>
                <a:close/>
                <a:moveTo>
                  <a:pt x="962499" y="739140"/>
                </a:moveTo>
                <a:lnTo>
                  <a:pt x="913668" y="739140"/>
                </a:lnTo>
                <a:lnTo>
                  <a:pt x="931196" y="756920"/>
                </a:lnTo>
                <a:lnTo>
                  <a:pt x="753966" y="934720"/>
                </a:lnTo>
                <a:lnTo>
                  <a:pt x="802045" y="934720"/>
                </a:lnTo>
                <a:lnTo>
                  <a:pt x="967562" y="768350"/>
                </a:lnTo>
                <a:lnTo>
                  <a:pt x="971319" y="763270"/>
                </a:lnTo>
                <a:lnTo>
                  <a:pt x="972572" y="756920"/>
                </a:lnTo>
                <a:lnTo>
                  <a:pt x="971319" y="750570"/>
                </a:lnTo>
                <a:lnTo>
                  <a:pt x="967562" y="744220"/>
                </a:lnTo>
                <a:lnTo>
                  <a:pt x="962499" y="739140"/>
                </a:lnTo>
                <a:close/>
                <a:moveTo>
                  <a:pt x="746745" y="864870"/>
                </a:moveTo>
                <a:lnTo>
                  <a:pt x="740292" y="866140"/>
                </a:lnTo>
                <a:lnTo>
                  <a:pt x="734626" y="869950"/>
                </a:lnTo>
                <a:lnTo>
                  <a:pt x="712240" y="892810"/>
                </a:lnTo>
                <a:lnTo>
                  <a:pt x="759868" y="892810"/>
                </a:lnTo>
                <a:lnTo>
                  <a:pt x="762683" y="889000"/>
                </a:lnTo>
                <a:lnTo>
                  <a:pt x="763927" y="882650"/>
                </a:lnTo>
                <a:lnTo>
                  <a:pt x="762661" y="876300"/>
                </a:lnTo>
                <a:lnTo>
                  <a:pt x="758887" y="869950"/>
                </a:lnTo>
                <a:lnTo>
                  <a:pt x="753204" y="866140"/>
                </a:lnTo>
                <a:lnTo>
                  <a:pt x="746745" y="864870"/>
                </a:lnTo>
                <a:close/>
                <a:moveTo>
                  <a:pt x="669041" y="755650"/>
                </a:moveTo>
                <a:lnTo>
                  <a:pt x="662590" y="756920"/>
                </a:lnTo>
                <a:lnTo>
                  <a:pt x="656922" y="760730"/>
                </a:lnTo>
                <a:lnTo>
                  <a:pt x="618714" y="798830"/>
                </a:lnTo>
                <a:lnTo>
                  <a:pt x="667170" y="798830"/>
                </a:lnTo>
                <a:lnTo>
                  <a:pt x="681214" y="784860"/>
                </a:lnTo>
                <a:lnTo>
                  <a:pt x="684975" y="778510"/>
                </a:lnTo>
                <a:lnTo>
                  <a:pt x="686221" y="772160"/>
                </a:lnTo>
                <a:lnTo>
                  <a:pt x="684956" y="765810"/>
                </a:lnTo>
                <a:lnTo>
                  <a:pt x="681183" y="760730"/>
                </a:lnTo>
                <a:lnTo>
                  <a:pt x="675497" y="756920"/>
                </a:lnTo>
                <a:lnTo>
                  <a:pt x="669041" y="755650"/>
                </a:lnTo>
                <a:close/>
                <a:moveTo>
                  <a:pt x="911899" y="688340"/>
                </a:moveTo>
                <a:lnTo>
                  <a:pt x="863303" y="688340"/>
                </a:lnTo>
                <a:lnTo>
                  <a:pt x="889470" y="715010"/>
                </a:lnTo>
                <a:lnTo>
                  <a:pt x="866999" y="737870"/>
                </a:lnTo>
                <a:lnTo>
                  <a:pt x="863239" y="742950"/>
                </a:lnTo>
                <a:lnTo>
                  <a:pt x="861994" y="749300"/>
                </a:lnTo>
                <a:lnTo>
                  <a:pt x="863262" y="755650"/>
                </a:lnTo>
                <a:lnTo>
                  <a:pt x="867041" y="762000"/>
                </a:lnTo>
                <a:lnTo>
                  <a:pt x="872718" y="765810"/>
                </a:lnTo>
                <a:lnTo>
                  <a:pt x="879174" y="767080"/>
                </a:lnTo>
                <a:lnTo>
                  <a:pt x="885627" y="765810"/>
                </a:lnTo>
                <a:lnTo>
                  <a:pt x="891292" y="762000"/>
                </a:lnTo>
                <a:lnTo>
                  <a:pt x="913668" y="739140"/>
                </a:lnTo>
                <a:lnTo>
                  <a:pt x="962499" y="739140"/>
                </a:lnTo>
                <a:lnTo>
                  <a:pt x="925793" y="702310"/>
                </a:lnTo>
                <a:lnTo>
                  <a:pt x="911899" y="688340"/>
                </a:lnTo>
                <a:close/>
                <a:moveTo>
                  <a:pt x="861300" y="637540"/>
                </a:moveTo>
                <a:lnTo>
                  <a:pt x="812938" y="637540"/>
                </a:lnTo>
                <a:lnTo>
                  <a:pt x="839094" y="664210"/>
                </a:lnTo>
                <a:lnTo>
                  <a:pt x="800792" y="702310"/>
                </a:lnTo>
                <a:lnTo>
                  <a:pt x="797033" y="708660"/>
                </a:lnTo>
                <a:lnTo>
                  <a:pt x="795792" y="715010"/>
                </a:lnTo>
                <a:lnTo>
                  <a:pt x="797064" y="721360"/>
                </a:lnTo>
                <a:lnTo>
                  <a:pt x="800844" y="726440"/>
                </a:lnTo>
                <a:lnTo>
                  <a:pt x="806518" y="730250"/>
                </a:lnTo>
                <a:lnTo>
                  <a:pt x="812968" y="731520"/>
                </a:lnTo>
                <a:lnTo>
                  <a:pt x="819416" y="730250"/>
                </a:lnTo>
                <a:lnTo>
                  <a:pt x="825084" y="726440"/>
                </a:lnTo>
                <a:lnTo>
                  <a:pt x="863303" y="688340"/>
                </a:lnTo>
                <a:lnTo>
                  <a:pt x="911899" y="688340"/>
                </a:lnTo>
                <a:lnTo>
                  <a:pt x="861300" y="637540"/>
                </a:lnTo>
                <a:close/>
                <a:moveTo>
                  <a:pt x="559681" y="676910"/>
                </a:moveTo>
                <a:lnTo>
                  <a:pt x="553232" y="678180"/>
                </a:lnTo>
                <a:lnTo>
                  <a:pt x="547564" y="681990"/>
                </a:lnTo>
                <a:lnTo>
                  <a:pt x="525167" y="704850"/>
                </a:lnTo>
                <a:lnTo>
                  <a:pt x="572796" y="704850"/>
                </a:lnTo>
                <a:lnTo>
                  <a:pt x="575616" y="701040"/>
                </a:lnTo>
                <a:lnTo>
                  <a:pt x="576862" y="694690"/>
                </a:lnTo>
                <a:lnTo>
                  <a:pt x="575594" y="688340"/>
                </a:lnTo>
                <a:lnTo>
                  <a:pt x="571815" y="681990"/>
                </a:lnTo>
                <a:lnTo>
                  <a:pt x="566135" y="678180"/>
                </a:lnTo>
                <a:lnTo>
                  <a:pt x="559681" y="676910"/>
                </a:lnTo>
                <a:close/>
                <a:moveTo>
                  <a:pt x="811966" y="588010"/>
                </a:moveTo>
                <a:lnTo>
                  <a:pt x="762573" y="588010"/>
                </a:lnTo>
                <a:lnTo>
                  <a:pt x="788740" y="613410"/>
                </a:lnTo>
                <a:lnTo>
                  <a:pt x="766248" y="636270"/>
                </a:lnTo>
                <a:lnTo>
                  <a:pt x="762499" y="641350"/>
                </a:lnTo>
                <a:lnTo>
                  <a:pt x="761255" y="648970"/>
                </a:lnTo>
                <a:lnTo>
                  <a:pt x="762519" y="655320"/>
                </a:lnTo>
                <a:lnTo>
                  <a:pt x="766290" y="660400"/>
                </a:lnTo>
                <a:lnTo>
                  <a:pt x="771972" y="664210"/>
                </a:lnTo>
                <a:lnTo>
                  <a:pt x="778430" y="665480"/>
                </a:lnTo>
                <a:lnTo>
                  <a:pt x="784886" y="664210"/>
                </a:lnTo>
                <a:lnTo>
                  <a:pt x="790562" y="660400"/>
                </a:lnTo>
                <a:lnTo>
                  <a:pt x="812938" y="637540"/>
                </a:lnTo>
                <a:lnTo>
                  <a:pt x="861300" y="637540"/>
                </a:lnTo>
                <a:lnTo>
                  <a:pt x="811966" y="588010"/>
                </a:lnTo>
                <a:close/>
                <a:moveTo>
                  <a:pt x="761366" y="537210"/>
                </a:moveTo>
                <a:lnTo>
                  <a:pt x="712208" y="537210"/>
                </a:lnTo>
                <a:lnTo>
                  <a:pt x="738375" y="562610"/>
                </a:lnTo>
                <a:lnTo>
                  <a:pt x="700062" y="601980"/>
                </a:lnTo>
                <a:lnTo>
                  <a:pt x="696306" y="607060"/>
                </a:lnTo>
                <a:lnTo>
                  <a:pt x="695061" y="613410"/>
                </a:lnTo>
                <a:lnTo>
                  <a:pt x="696326" y="619760"/>
                </a:lnTo>
                <a:lnTo>
                  <a:pt x="700104" y="626110"/>
                </a:lnTo>
                <a:lnTo>
                  <a:pt x="705785" y="629920"/>
                </a:lnTo>
                <a:lnTo>
                  <a:pt x="712241" y="631190"/>
                </a:lnTo>
                <a:lnTo>
                  <a:pt x="718691" y="629920"/>
                </a:lnTo>
                <a:lnTo>
                  <a:pt x="724354" y="626110"/>
                </a:lnTo>
                <a:lnTo>
                  <a:pt x="762573" y="588010"/>
                </a:lnTo>
                <a:lnTo>
                  <a:pt x="811966" y="588010"/>
                </a:lnTo>
                <a:lnTo>
                  <a:pt x="761366" y="537210"/>
                </a:lnTo>
                <a:close/>
                <a:moveTo>
                  <a:pt x="481973" y="567690"/>
                </a:moveTo>
                <a:lnTo>
                  <a:pt x="475523" y="568960"/>
                </a:lnTo>
                <a:lnTo>
                  <a:pt x="469860" y="572770"/>
                </a:lnTo>
                <a:lnTo>
                  <a:pt x="431651" y="610870"/>
                </a:lnTo>
                <a:lnTo>
                  <a:pt x="480108" y="610870"/>
                </a:lnTo>
                <a:lnTo>
                  <a:pt x="494152" y="596900"/>
                </a:lnTo>
                <a:lnTo>
                  <a:pt x="497912" y="590550"/>
                </a:lnTo>
                <a:lnTo>
                  <a:pt x="499157" y="584200"/>
                </a:lnTo>
                <a:lnTo>
                  <a:pt x="497889" y="577850"/>
                </a:lnTo>
                <a:lnTo>
                  <a:pt x="494110" y="572770"/>
                </a:lnTo>
                <a:lnTo>
                  <a:pt x="488429" y="568960"/>
                </a:lnTo>
                <a:lnTo>
                  <a:pt x="481973" y="567690"/>
                </a:lnTo>
                <a:close/>
                <a:moveTo>
                  <a:pt x="710767" y="486410"/>
                </a:moveTo>
                <a:lnTo>
                  <a:pt x="661843" y="486410"/>
                </a:lnTo>
                <a:lnTo>
                  <a:pt x="687999" y="513080"/>
                </a:lnTo>
                <a:lnTo>
                  <a:pt x="665519" y="534670"/>
                </a:lnTo>
                <a:lnTo>
                  <a:pt x="661759" y="541020"/>
                </a:lnTo>
                <a:lnTo>
                  <a:pt x="660515" y="547370"/>
                </a:lnTo>
                <a:lnTo>
                  <a:pt x="661786" y="553720"/>
                </a:lnTo>
                <a:lnTo>
                  <a:pt x="665571" y="558800"/>
                </a:lnTo>
                <a:lnTo>
                  <a:pt x="671246" y="562610"/>
                </a:lnTo>
                <a:lnTo>
                  <a:pt x="677700" y="563880"/>
                </a:lnTo>
                <a:lnTo>
                  <a:pt x="684152" y="562610"/>
                </a:lnTo>
                <a:lnTo>
                  <a:pt x="689821" y="558800"/>
                </a:lnTo>
                <a:lnTo>
                  <a:pt x="712208" y="537210"/>
                </a:lnTo>
                <a:lnTo>
                  <a:pt x="761366" y="537210"/>
                </a:lnTo>
                <a:lnTo>
                  <a:pt x="710767" y="486410"/>
                </a:lnTo>
                <a:close/>
                <a:moveTo>
                  <a:pt x="661432" y="436880"/>
                </a:moveTo>
                <a:lnTo>
                  <a:pt x="612913" y="436880"/>
                </a:lnTo>
                <a:lnTo>
                  <a:pt x="637635" y="462280"/>
                </a:lnTo>
                <a:lnTo>
                  <a:pt x="599322" y="500380"/>
                </a:lnTo>
                <a:lnTo>
                  <a:pt x="595568" y="506730"/>
                </a:lnTo>
                <a:lnTo>
                  <a:pt x="594326" y="513080"/>
                </a:lnTo>
                <a:lnTo>
                  <a:pt x="595595" y="519430"/>
                </a:lnTo>
                <a:lnTo>
                  <a:pt x="599374" y="524510"/>
                </a:lnTo>
                <a:lnTo>
                  <a:pt x="605051" y="528320"/>
                </a:lnTo>
                <a:lnTo>
                  <a:pt x="611507" y="529590"/>
                </a:lnTo>
                <a:lnTo>
                  <a:pt x="617959" y="528320"/>
                </a:lnTo>
                <a:lnTo>
                  <a:pt x="623624" y="524510"/>
                </a:lnTo>
                <a:lnTo>
                  <a:pt x="661843" y="486410"/>
                </a:lnTo>
                <a:lnTo>
                  <a:pt x="710767" y="486410"/>
                </a:lnTo>
                <a:lnTo>
                  <a:pt x="661432" y="436880"/>
                </a:lnTo>
                <a:close/>
                <a:moveTo>
                  <a:pt x="374008" y="491490"/>
                </a:moveTo>
                <a:lnTo>
                  <a:pt x="367558" y="492760"/>
                </a:lnTo>
                <a:lnTo>
                  <a:pt x="361894" y="496570"/>
                </a:lnTo>
                <a:lnTo>
                  <a:pt x="339507" y="518160"/>
                </a:lnTo>
                <a:lnTo>
                  <a:pt x="387691" y="518160"/>
                </a:lnTo>
                <a:lnTo>
                  <a:pt x="389947" y="514350"/>
                </a:lnTo>
                <a:lnTo>
                  <a:pt x="391192" y="508000"/>
                </a:lnTo>
                <a:lnTo>
                  <a:pt x="389924" y="501650"/>
                </a:lnTo>
                <a:lnTo>
                  <a:pt x="386145" y="496570"/>
                </a:lnTo>
                <a:lnTo>
                  <a:pt x="380464" y="492760"/>
                </a:lnTo>
                <a:lnTo>
                  <a:pt x="374008" y="491490"/>
                </a:lnTo>
                <a:close/>
                <a:moveTo>
                  <a:pt x="609568" y="384810"/>
                </a:moveTo>
                <a:lnTo>
                  <a:pt x="561103" y="384810"/>
                </a:lnTo>
                <a:lnTo>
                  <a:pt x="588704" y="412750"/>
                </a:lnTo>
                <a:lnTo>
                  <a:pt x="566234" y="435610"/>
                </a:lnTo>
                <a:lnTo>
                  <a:pt x="562474" y="440690"/>
                </a:lnTo>
                <a:lnTo>
                  <a:pt x="561228" y="447040"/>
                </a:lnTo>
                <a:lnTo>
                  <a:pt x="562496" y="454660"/>
                </a:lnTo>
                <a:lnTo>
                  <a:pt x="566275" y="459740"/>
                </a:lnTo>
                <a:lnTo>
                  <a:pt x="571955" y="463550"/>
                </a:lnTo>
                <a:lnTo>
                  <a:pt x="578409" y="464820"/>
                </a:lnTo>
                <a:lnTo>
                  <a:pt x="584858" y="463550"/>
                </a:lnTo>
                <a:lnTo>
                  <a:pt x="590526" y="459740"/>
                </a:lnTo>
                <a:lnTo>
                  <a:pt x="612913" y="436880"/>
                </a:lnTo>
                <a:lnTo>
                  <a:pt x="661432" y="436880"/>
                </a:lnTo>
                <a:lnTo>
                  <a:pt x="609568" y="384810"/>
                </a:lnTo>
                <a:close/>
                <a:moveTo>
                  <a:pt x="561498" y="336550"/>
                </a:moveTo>
                <a:lnTo>
                  <a:pt x="512193" y="336550"/>
                </a:lnTo>
                <a:lnTo>
                  <a:pt x="536905" y="360680"/>
                </a:lnTo>
                <a:lnTo>
                  <a:pt x="498602" y="398780"/>
                </a:lnTo>
                <a:lnTo>
                  <a:pt x="494842" y="405130"/>
                </a:lnTo>
                <a:lnTo>
                  <a:pt x="493597" y="411480"/>
                </a:lnTo>
                <a:lnTo>
                  <a:pt x="494865" y="417830"/>
                </a:lnTo>
                <a:lnTo>
                  <a:pt x="498644" y="424180"/>
                </a:lnTo>
                <a:lnTo>
                  <a:pt x="504324" y="426720"/>
                </a:lnTo>
                <a:lnTo>
                  <a:pt x="510777" y="427990"/>
                </a:lnTo>
                <a:lnTo>
                  <a:pt x="517227" y="426720"/>
                </a:lnTo>
                <a:lnTo>
                  <a:pt x="522895" y="422910"/>
                </a:lnTo>
                <a:lnTo>
                  <a:pt x="561103" y="384810"/>
                </a:lnTo>
                <a:lnTo>
                  <a:pt x="609568" y="384810"/>
                </a:lnTo>
                <a:lnTo>
                  <a:pt x="561498" y="336550"/>
                </a:lnTo>
                <a:close/>
                <a:moveTo>
                  <a:pt x="296309" y="381000"/>
                </a:moveTo>
                <a:lnTo>
                  <a:pt x="289855" y="382270"/>
                </a:lnTo>
                <a:lnTo>
                  <a:pt x="284190" y="386080"/>
                </a:lnTo>
                <a:lnTo>
                  <a:pt x="245971" y="424180"/>
                </a:lnTo>
                <a:lnTo>
                  <a:pt x="294898" y="424180"/>
                </a:lnTo>
                <a:lnTo>
                  <a:pt x="308493" y="410210"/>
                </a:lnTo>
                <a:lnTo>
                  <a:pt x="312247" y="405130"/>
                </a:lnTo>
                <a:lnTo>
                  <a:pt x="313490" y="398780"/>
                </a:lnTo>
                <a:lnTo>
                  <a:pt x="312224" y="392430"/>
                </a:lnTo>
                <a:lnTo>
                  <a:pt x="308451" y="386080"/>
                </a:lnTo>
                <a:lnTo>
                  <a:pt x="302768" y="382270"/>
                </a:lnTo>
                <a:lnTo>
                  <a:pt x="296309" y="381000"/>
                </a:lnTo>
                <a:close/>
                <a:moveTo>
                  <a:pt x="510899" y="285750"/>
                </a:moveTo>
                <a:lnTo>
                  <a:pt x="461807" y="285750"/>
                </a:lnTo>
                <a:lnTo>
                  <a:pt x="487974" y="311150"/>
                </a:lnTo>
                <a:lnTo>
                  <a:pt x="465493" y="334010"/>
                </a:lnTo>
                <a:lnTo>
                  <a:pt x="461738" y="340360"/>
                </a:lnTo>
                <a:lnTo>
                  <a:pt x="460492" y="346710"/>
                </a:lnTo>
                <a:lnTo>
                  <a:pt x="461758" y="353060"/>
                </a:lnTo>
                <a:lnTo>
                  <a:pt x="465535" y="358140"/>
                </a:lnTo>
                <a:lnTo>
                  <a:pt x="471221" y="361950"/>
                </a:lnTo>
                <a:lnTo>
                  <a:pt x="477677" y="363220"/>
                </a:lnTo>
                <a:lnTo>
                  <a:pt x="484128" y="361950"/>
                </a:lnTo>
                <a:lnTo>
                  <a:pt x="489796" y="358140"/>
                </a:lnTo>
                <a:lnTo>
                  <a:pt x="512193" y="336550"/>
                </a:lnTo>
                <a:lnTo>
                  <a:pt x="561498" y="336550"/>
                </a:lnTo>
                <a:lnTo>
                  <a:pt x="510899" y="285750"/>
                </a:lnTo>
                <a:close/>
                <a:moveTo>
                  <a:pt x="186949" y="303530"/>
                </a:moveTo>
                <a:lnTo>
                  <a:pt x="180500" y="304800"/>
                </a:lnTo>
                <a:lnTo>
                  <a:pt x="174832" y="308610"/>
                </a:lnTo>
                <a:lnTo>
                  <a:pt x="152445" y="330200"/>
                </a:lnTo>
                <a:lnTo>
                  <a:pt x="200628" y="330200"/>
                </a:lnTo>
                <a:lnTo>
                  <a:pt x="202884" y="326390"/>
                </a:lnTo>
                <a:lnTo>
                  <a:pt x="204129" y="320040"/>
                </a:lnTo>
                <a:lnTo>
                  <a:pt x="202861" y="313690"/>
                </a:lnTo>
                <a:lnTo>
                  <a:pt x="199082" y="308610"/>
                </a:lnTo>
                <a:lnTo>
                  <a:pt x="193403" y="304800"/>
                </a:lnTo>
                <a:lnTo>
                  <a:pt x="186949" y="303530"/>
                </a:lnTo>
                <a:close/>
                <a:moveTo>
                  <a:pt x="460300" y="234950"/>
                </a:moveTo>
                <a:lnTo>
                  <a:pt x="411442" y="234950"/>
                </a:lnTo>
                <a:lnTo>
                  <a:pt x="437609" y="261620"/>
                </a:lnTo>
                <a:lnTo>
                  <a:pt x="399296" y="299720"/>
                </a:lnTo>
                <a:lnTo>
                  <a:pt x="395610" y="304800"/>
                </a:lnTo>
                <a:lnTo>
                  <a:pt x="394413" y="311150"/>
                </a:lnTo>
                <a:lnTo>
                  <a:pt x="395699" y="318770"/>
                </a:lnTo>
                <a:lnTo>
                  <a:pt x="399464" y="323850"/>
                </a:lnTo>
                <a:lnTo>
                  <a:pt x="405102" y="327660"/>
                </a:lnTo>
                <a:lnTo>
                  <a:pt x="411514" y="328930"/>
                </a:lnTo>
                <a:lnTo>
                  <a:pt x="417933" y="327660"/>
                </a:lnTo>
                <a:lnTo>
                  <a:pt x="423589" y="323850"/>
                </a:lnTo>
                <a:lnTo>
                  <a:pt x="461807" y="285750"/>
                </a:lnTo>
                <a:lnTo>
                  <a:pt x="510899" y="285750"/>
                </a:lnTo>
                <a:lnTo>
                  <a:pt x="460300" y="234950"/>
                </a:lnTo>
                <a:close/>
                <a:moveTo>
                  <a:pt x="409700" y="184150"/>
                </a:moveTo>
                <a:lnTo>
                  <a:pt x="361078" y="184150"/>
                </a:lnTo>
                <a:lnTo>
                  <a:pt x="387234" y="210820"/>
                </a:lnTo>
                <a:lnTo>
                  <a:pt x="364763" y="233680"/>
                </a:lnTo>
                <a:lnTo>
                  <a:pt x="361005" y="238760"/>
                </a:lnTo>
                <a:lnTo>
                  <a:pt x="359762" y="245110"/>
                </a:lnTo>
                <a:lnTo>
                  <a:pt x="361031" y="251460"/>
                </a:lnTo>
                <a:lnTo>
                  <a:pt x="364805" y="257810"/>
                </a:lnTo>
                <a:lnTo>
                  <a:pt x="370485" y="261620"/>
                </a:lnTo>
                <a:lnTo>
                  <a:pt x="376938" y="262890"/>
                </a:lnTo>
                <a:lnTo>
                  <a:pt x="383388" y="261620"/>
                </a:lnTo>
                <a:lnTo>
                  <a:pt x="389056" y="257810"/>
                </a:lnTo>
                <a:lnTo>
                  <a:pt x="411442" y="234950"/>
                </a:lnTo>
                <a:lnTo>
                  <a:pt x="460300" y="234950"/>
                </a:lnTo>
                <a:lnTo>
                  <a:pt x="409700" y="184150"/>
                </a:lnTo>
                <a:close/>
                <a:moveTo>
                  <a:pt x="107787" y="191770"/>
                </a:moveTo>
                <a:lnTo>
                  <a:pt x="101441" y="194310"/>
                </a:lnTo>
                <a:lnTo>
                  <a:pt x="97127" y="198120"/>
                </a:lnTo>
                <a:lnTo>
                  <a:pt x="58888" y="237490"/>
                </a:lnTo>
                <a:lnTo>
                  <a:pt x="106600" y="237490"/>
                </a:lnTo>
                <a:lnTo>
                  <a:pt x="121430" y="222250"/>
                </a:lnTo>
                <a:lnTo>
                  <a:pt x="125818" y="218440"/>
                </a:lnTo>
                <a:lnTo>
                  <a:pt x="127556" y="212090"/>
                </a:lnTo>
                <a:lnTo>
                  <a:pt x="124383" y="200660"/>
                </a:lnTo>
                <a:lnTo>
                  <a:pt x="119713" y="195580"/>
                </a:lnTo>
                <a:lnTo>
                  <a:pt x="107787" y="191770"/>
                </a:lnTo>
                <a:close/>
                <a:moveTo>
                  <a:pt x="359101" y="133350"/>
                </a:moveTo>
                <a:lnTo>
                  <a:pt x="310713" y="133350"/>
                </a:lnTo>
                <a:lnTo>
                  <a:pt x="336879" y="160020"/>
                </a:lnTo>
                <a:lnTo>
                  <a:pt x="298566" y="198120"/>
                </a:lnTo>
                <a:lnTo>
                  <a:pt x="294169" y="203200"/>
                </a:lnTo>
                <a:lnTo>
                  <a:pt x="292430" y="209550"/>
                </a:lnTo>
                <a:lnTo>
                  <a:pt x="295614" y="220980"/>
                </a:lnTo>
                <a:lnTo>
                  <a:pt x="300284" y="226060"/>
                </a:lnTo>
                <a:lnTo>
                  <a:pt x="312210" y="228600"/>
                </a:lnTo>
                <a:lnTo>
                  <a:pt x="318555" y="227330"/>
                </a:lnTo>
                <a:lnTo>
                  <a:pt x="322869" y="222250"/>
                </a:lnTo>
                <a:lnTo>
                  <a:pt x="361078" y="184150"/>
                </a:lnTo>
                <a:lnTo>
                  <a:pt x="409700" y="184150"/>
                </a:lnTo>
                <a:lnTo>
                  <a:pt x="359101" y="133350"/>
                </a:lnTo>
                <a:close/>
                <a:moveTo>
                  <a:pt x="309766" y="83820"/>
                </a:moveTo>
                <a:lnTo>
                  <a:pt x="260337" y="83820"/>
                </a:lnTo>
                <a:lnTo>
                  <a:pt x="286504" y="109220"/>
                </a:lnTo>
                <a:lnTo>
                  <a:pt x="264023" y="132080"/>
                </a:lnTo>
                <a:lnTo>
                  <a:pt x="259625" y="135890"/>
                </a:lnTo>
                <a:lnTo>
                  <a:pt x="257908" y="142240"/>
                </a:lnTo>
                <a:lnTo>
                  <a:pt x="261081" y="154940"/>
                </a:lnTo>
                <a:lnTo>
                  <a:pt x="265740" y="158750"/>
                </a:lnTo>
                <a:lnTo>
                  <a:pt x="277666" y="162560"/>
                </a:lnTo>
                <a:lnTo>
                  <a:pt x="284012" y="161290"/>
                </a:lnTo>
                <a:lnTo>
                  <a:pt x="288326" y="156210"/>
                </a:lnTo>
                <a:lnTo>
                  <a:pt x="310713" y="133350"/>
                </a:lnTo>
                <a:lnTo>
                  <a:pt x="359101" y="133350"/>
                </a:lnTo>
                <a:lnTo>
                  <a:pt x="309766" y="83820"/>
                </a:lnTo>
                <a:close/>
                <a:moveTo>
                  <a:pt x="268022" y="41910"/>
                </a:moveTo>
                <a:lnTo>
                  <a:pt x="218621" y="41910"/>
                </a:lnTo>
                <a:lnTo>
                  <a:pt x="236139" y="58420"/>
                </a:lnTo>
                <a:lnTo>
                  <a:pt x="197836" y="97790"/>
                </a:lnTo>
                <a:lnTo>
                  <a:pt x="194075" y="102870"/>
                </a:lnTo>
                <a:lnTo>
                  <a:pt x="192827" y="109220"/>
                </a:lnTo>
                <a:lnTo>
                  <a:pt x="194095" y="115570"/>
                </a:lnTo>
                <a:lnTo>
                  <a:pt x="197878" y="121920"/>
                </a:lnTo>
                <a:lnTo>
                  <a:pt x="203558" y="125730"/>
                </a:lnTo>
                <a:lnTo>
                  <a:pt x="210011" y="127000"/>
                </a:lnTo>
                <a:lnTo>
                  <a:pt x="216461" y="125730"/>
                </a:lnTo>
                <a:lnTo>
                  <a:pt x="222129" y="121920"/>
                </a:lnTo>
                <a:lnTo>
                  <a:pt x="260337" y="83820"/>
                </a:lnTo>
                <a:lnTo>
                  <a:pt x="309766" y="83820"/>
                </a:lnTo>
                <a:lnTo>
                  <a:pt x="268022" y="41910"/>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49" name="CustomShape 66"/>
          <p:cNvSpPr/>
          <p:nvPr/>
        </p:nvSpPr>
        <p:spPr>
          <a:xfrm>
            <a:off x="14753160" y="3173400"/>
            <a:ext cx="1295640" cy="784080"/>
          </a:xfrm>
          <a:prstGeom prst="rect">
            <a:avLst/>
          </a:prstGeom>
          <a:noFill/>
          <a:ln w="0">
            <a:noFill/>
          </a:ln>
        </p:spPr>
        <p:style>
          <a:lnRef idx="0">
            <a:scrgbClr r="0" g="0" b="0"/>
          </a:lnRef>
          <a:fillRef idx="0">
            <a:scrgbClr r="0" g="0" b="0"/>
          </a:fillRef>
          <a:effectRef idx="0">
            <a:scrgbClr r="0" g="0" b="0"/>
          </a:effectRef>
          <a:fontRef idx="minor"/>
        </p:style>
        <p:txBody>
          <a:bodyPr lIns="0" tIns="16560" rIns="0" bIns="0">
            <a:noAutofit/>
          </a:bodyPr>
          <a:lstStyle/>
          <a:p>
            <a:pPr marL="12600">
              <a:lnSpc>
                <a:spcPct val="100000"/>
              </a:lnSpc>
              <a:tabLst>
                <a:tab pos="0" algn="l"/>
              </a:tabLst>
            </a:pPr>
            <a:r>
              <a:rPr lang="en-IN" sz="4950" b="1" strike="noStrike" spc="-1">
                <a:solidFill>
                  <a:srgbClr val="06A1E2"/>
                </a:solidFill>
                <a:latin typeface="Times New Roman"/>
                <a:ea typeface="Times New Roman"/>
              </a:rPr>
              <a:t>80%</a:t>
            </a:r>
            <a:endParaRPr lang="en-US" sz="4950" b="0" strike="noStrike" spc="-1">
              <a:latin typeface="Arial"/>
            </a:endParaRPr>
          </a:p>
        </p:txBody>
      </p:sp>
      <p:sp>
        <p:nvSpPr>
          <p:cNvPr id="550" name="CustomShape 67"/>
          <p:cNvSpPr/>
          <p:nvPr/>
        </p:nvSpPr>
        <p:spPr>
          <a:xfrm>
            <a:off x="14429160" y="4821840"/>
            <a:ext cx="1730160" cy="1730160"/>
          </a:xfrm>
          <a:custGeom>
            <a:avLst/>
            <a:gdLst/>
            <a:ahLst/>
            <a:cxnLst/>
            <a:rect l="l" t="t" r="r" b="b"/>
            <a:pathLst>
              <a:path w="1731009" h="1731009">
                <a:moveTo>
                  <a:pt x="1730963" y="865481"/>
                </a:moveTo>
                <a:lnTo>
                  <a:pt x="1729682" y="912967"/>
                </a:lnTo>
                <a:lnTo>
                  <a:pt x="1725884" y="959783"/>
                </a:lnTo>
                <a:lnTo>
                  <a:pt x="1719635" y="1005865"/>
                </a:lnTo>
                <a:lnTo>
                  <a:pt x="1711001" y="1051145"/>
                </a:lnTo>
                <a:lnTo>
                  <a:pt x="1700047" y="1095557"/>
                </a:lnTo>
                <a:lnTo>
                  <a:pt x="1686840" y="1139036"/>
                </a:lnTo>
                <a:lnTo>
                  <a:pt x="1671446" y="1181516"/>
                </a:lnTo>
                <a:lnTo>
                  <a:pt x="1653931" y="1222931"/>
                </a:lnTo>
                <a:lnTo>
                  <a:pt x="1634360" y="1263214"/>
                </a:lnTo>
                <a:lnTo>
                  <a:pt x="1612800" y="1302300"/>
                </a:lnTo>
                <a:lnTo>
                  <a:pt x="1589317" y="1340123"/>
                </a:lnTo>
                <a:lnTo>
                  <a:pt x="1563977" y="1376617"/>
                </a:lnTo>
                <a:lnTo>
                  <a:pt x="1536845" y="1411715"/>
                </a:lnTo>
                <a:lnTo>
                  <a:pt x="1507988" y="1445351"/>
                </a:lnTo>
                <a:lnTo>
                  <a:pt x="1477472" y="1477461"/>
                </a:lnTo>
                <a:lnTo>
                  <a:pt x="1445362" y="1507977"/>
                </a:lnTo>
                <a:lnTo>
                  <a:pt x="1411725" y="1536834"/>
                </a:lnTo>
                <a:lnTo>
                  <a:pt x="1376627" y="1563966"/>
                </a:lnTo>
                <a:lnTo>
                  <a:pt x="1340134" y="1589306"/>
                </a:lnTo>
                <a:lnTo>
                  <a:pt x="1302311" y="1612790"/>
                </a:lnTo>
                <a:lnTo>
                  <a:pt x="1263225" y="1634350"/>
                </a:lnTo>
                <a:lnTo>
                  <a:pt x="1222941" y="1653920"/>
                </a:lnTo>
                <a:lnTo>
                  <a:pt x="1181527" y="1671436"/>
                </a:lnTo>
                <a:lnTo>
                  <a:pt x="1139047" y="1686830"/>
                </a:lnTo>
                <a:lnTo>
                  <a:pt x="1095568" y="1700036"/>
                </a:lnTo>
                <a:lnTo>
                  <a:pt x="1051155" y="1710990"/>
                </a:lnTo>
                <a:lnTo>
                  <a:pt x="1005875" y="1719624"/>
                </a:lnTo>
                <a:lnTo>
                  <a:pt x="959794" y="1725874"/>
                </a:lnTo>
                <a:lnTo>
                  <a:pt x="912977" y="1729671"/>
                </a:lnTo>
                <a:lnTo>
                  <a:pt x="865491" y="1730952"/>
                </a:lnTo>
                <a:lnTo>
                  <a:pt x="818005" y="1729671"/>
                </a:lnTo>
                <a:lnTo>
                  <a:pt x="771187" y="1725874"/>
                </a:lnTo>
                <a:lnTo>
                  <a:pt x="725105" y="1719624"/>
                </a:lnTo>
                <a:lnTo>
                  <a:pt x="679824" y="1710990"/>
                </a:lnTo>
                <a:lnTo>
                  <a:pt x="635410" y="1700036"/>
                </a:lnTo>
                <a:lnTo>
                  <a:pt x="591930" y="1686830"/>
                </a:lnTo>
                <a:lnTo>
                  <a:pt x="549449" y="1671436"/>
                </a:lnTo>
                <a:lnTo>
                  <a:pt x="508033" y="1653920"/>
                </a:lnTo>
                <a:lnTo>
                  <a:pt x="467749" y="1634350"/>
                </a:lnTo>
                <a:lnTo>
                  <a:pt x="428662" y="1612790"/>
                </a:lnTo>
                <a:lnTo>
                  <a:pt x="390838" y="1589306"/>
                </a:lnTo>
                <a:lnTo>
                  <a:pt x="354344" y="1563966"/>
                </a:lnTo>
                <a:lnTo>
                  <a:pt x="319245" y="1536834"/>
                </a:lnTo>
                <a:lnTo>
                  <a:pt x="285607" y="1507977"/>
                </a:lnTo>
                <a:lnTo>
                  <a:pt x="253497" y="1477461"/>
                </a:lnTo>
                <a:lnTo>
                  <a:pt x="222980" y="1445351"/>
                </a:lnTo>
                <a:lnTo>
                  <a:pt x="194122" y="1411715"/>
                </a:lnTo>
                <a:lnTo>
                  <a:pt x="166990" y="1376617"/>
                </a:lnTo>
                <a:lnTo>
                  <a:pt x="141649" y="1340123"/>
                </a:lnTo>
                <a:lnTo>
                  <a:pt x="118165" y="1302300"/>
                </a:lnTo>
                <a:lnTo>
                  <a:pt x="96605" y="1263214"/>
                </a:lnTo>
                <a:lnTo>
                  <a:pt x="77033" y="1222931"/>
                </a:lnTo>
                <a:lnTo>
                  <a:pt x="59518" y="1181516"/>
                </a:lnTo>
                <a:lnTo>
                  <a:pt x="44123" y="1139036"/>
                </a:lnTo>
                <a:lnTo>
                  <a:pt x="30916" y="1095557"/>
                </a:lnTo>
                <a:lnTo>
                  <a:pt x="19962" y="1051145"/>
                </a:lnTo>
                <a:lnTo>
                  <a:pt x="11327" y="1005865"/>
                </a:lnTo>
                <a:lnTo>
                  <a:pt x="5078" y="959783"/>
                </a:lnTo>
                <a:lnTo>
                  <a:pt x="1280" y="912967"/>
                </a:lnTo>
                <a:lnTo>
                  <a:pt x="0" y="865481"/>
                </a:lnTo>
                <a:lnTo>
                  <a:pt x="1280" y="817995"/>
                </a:lnTo>
                <a:lnTo>
                  <a:pt x="5078" y="771178"/>
                </a:lnTo>
                <a:lnTo>
                  <a:pt x="11327" y="725097"/>
                </a:lnTo>
                <a:lnTo>
                  <a:pt x="19962" y="679817"/>
                </a:lnTo>
                <a:lnTo>
                  <a:pt x="30916" y="635404"/>
                </a:lnTo>
                <a:lnTo>
                  <a:pt x="44123" y="591925"/>
                </a:lnTo>
                <a:lnTo>
                  <a:pt x="59518" y="549444"/>
                </a:lnTo>
                <a:lnTo>
                  <a:pt x="77033" y="508029"/>
                </a:lnTo>
                <a:lnTo>
                  <a:pt x="96605" y="467745"/>
                </a:lnTo>
                <a:lnTo>
                  <a:pt x="118165" y="428659"/>
                </a:lnTo>
                <a:lnTo>
                  <a:pt x="141649" y="390836"/>
                </a:lnTo>
                <a:lnTo>
                  <a:pt x="166990" y="354342"/>
                </a:lnTo>
                <a:lnTo>
                  <a:pt x="194122" y="319243"/>
                </a:lnTo>
                <a:lnTo>
                  <a:pt x="222980" y="285606"/>
                </a:lnTo>
                <a:lnTo>
                  <a:pt x="253497" y="253496"/>
                </a:lnTo>
                <a:lnTo>
                  <a:pt x="285607" y="222979"/>
                </a:lnTo>
                <a:lnTo>
                  <a:pt x="319245" y="194121"/>
                </a:lnTo>
                <a:lnTo>
                  <a:pt x="354344" y="166989"/>
                </a:lnTo>
                <a:lnTo>
                  <a:pt x="390838" y="141648"/>
                </a:lnTo>
                <a:lnTo>
                  <a:pt x="428662" y="118165"/>
                </a:lnTo>
                <a:lnTo>
                  <a:pt x="467749" y="96604"/>
                </a:lnTo>
                <a:lnTo>
                  <a:pt x="508033" y="77033"/>
                </a:lnTo>
                <a:lnTo>
                  <a:pt x="549449" y="59517"/>
                </a:lnTo>
                <a:lnTo>
                  <a:pt x="591930" y="44123"/>
                </a:lnTo>
                <a:lnTo>
                  <a:pt x="635410" y="30916"/>
                </a:lnTo>
                <a:lnTo>
                  <a:pt x="679824" y="19962"/>
                </a:lnTo>
                <a:lnTo>
                  <a:pt x="725105" y="11327"/>
                </a:lnTo>
                <a:lnTo>
                  <a:pt x="771187" y="5078"/>
                </a:lnTo>
                <a:lnTo>
                  <a:pt x="818005" y="1280"/>
                </a:lnTo>
                <a:lnTo>
                  <a:pt x="865491" y="0"/>
                </a:lnTo>
                <a:lnTo>
                  <a:pt x="912977" y="1280"/>
                </a:lnTo>
                <a:lnTo>
                  <a:pt x="959794" y="5078"/>
                </a:lnTo>
                <a:lnTo>
                  <a:pt x="1005875" y="11327"/>
                </a:lnTo>
                <a:lnTo>
                  <a:pt x="1051155" y="19962"/>
                </a:lnTo>
                <a:lnTo>
                  <a:pt x="1095568" y="30916"/>
                </a:lnTo>
                <a:lnTo>
                  <a:pt x="1139047" y="44123"/>
                </a:lnTo>
                <a:lnTo>
                  <a:pt x="1181527" y="59517"/>
                </a:lnTo>
                <a:lnTo>
                  <a:pt x="1222941" y="77033"/>
                </a:lnTo>
                <a:lnTo>
                  <a:pt x="1263225" y="96604"/>
                </a:lnTo>
                <a:lnTo>
                  <a:pt x="1302311" y="118165"/>
                </a:lnTo>
                <a:lnTo>
                  <a:pt x="1340134" y="141648"/>
                </a:lnTo>
                <a:lnTo>
                  <a:pt x="1376627" y="166989"/>
                </a:lnTo>
                <a:lnTo>
                  <a:pt x="1411725" y="194121"/>
                </a:lnTo>
                <a:lnTo>
                  <a:pt x="1445362" y="222979"/>
                </a:lnTo>
                <a:lnTo>
                  <a:pt x="1477472" y="253496"/>
                </a:lnTo>
                <a:lnTo>
                  <a:pt x="1507988" y="285606"/>
                </a:lnTo>
                <a:lnTo>
                  <a:pt x="1536845" y="319243"/>
                </a:lnTo>
                <a:lnTo>
                  <a:pt x="1563977" y="354342"/>
                </a:lnTo>
                <a:lnTo>
                  <a:pt x="1589317" y="390836"/>
                </a:lnTo>
                <a:lnTo>
                  <a:pt x="1612800" y="428659"/>
                </a:lnTo>
                <a:lnTo>
                  <a:pt x="1634360" y="467745"/>
                </a:lnTo>
                <a:lnTo>
                  <a:pt x="1653931" y="508029"/>
                </a:lnTo>
                <a:lnTo>
                  <a:pt x="1671446" y="549444"/>
                </a:lnTo>
                <a:lnTo>
                  <a:pt x="1686840" y="591925"/>
                </a:lnTo>
                <a:lnTo>
                  <a:pt x="1700047" y="635404"/>
                </a:lnTo>
                <a:lnTo>
                  <a:pt x="1711001" y="679817"/>
                </a:lnTo>
                <a:lnTo>
                  <a:pt x="1719635" y="725097"/>
                </a:lnTo>
                <a:lnTo>
                  <a:pt x="1725884" y="771178"/>
                </a:lnTo>
                <a:lnTo>
                  <a:pt x="1729682" y="817995"/>
                </a:lnTo>
                <a:lnTo>
                  <a:pt x="1730963" y="865481"/>
                </a:lnTo>
                <a:close/>
              </a:path>
            </a:pathLst>
          </a:custGeom>
          <a:noFill/>
          <a:ln w="20925">
            <a:solidFill>
              <a:srgbClr val="F5A93E"/>
            </a:solidFill>
            <a:round/>
          </a:ln>
        </p:spPr>
        <p:style>
          <a:lnRef idx="0">
            <a:scrgbClr r="0" g="0" b="0"/>
          </a:lnRef>
          <a:fillRef idx="0">
            <a:scrgbClr r="0" g="0" b="0"/>
          </a:fillRef>
          <a:effectRef idx="0">
            <a:scrgbClr r="0" g="0" b="0"/>
          </a:effectRef>
          <a:fontRef idx="minor"/>
        </p:style>
      </p:sp>
      <p:sp>
        <p:nvSpPr>
          <p:cNvPr id="551" name="CustomShape 68"/>
          <p:cNvSpPr/>
          <p:nvPr/>
        </p:nvSpPr>
        <p:spPr>
          <a:xfrm>
            <a:off x="14753160" y="5273280"/>
            <a:ext cx="1295640" cy="784080"/>
          </a:xfrm>
          <a:prstGeom prst="rect">
            <a:avLst/>
          </a:prstGeom>
          <a:noFill/>
          <a:ln w="0">
            <a:noFill/>
          </a:ln>
        </p:spPr>
        <p:style>
          <a:lnRef idx="0">
            <a:scrgbClr r="0" g="0" b="0"/>
          </a:lnRef>
          <a:fillRef idx="0">
            <a:scrgbClr r="0" g="0" b="0"/>
          </a:fillRef>
          <a:effectRef idx="0">
            <a:scrgbClr r="0" g="0" b="0"/>
          </a:effectRef>
          <a:fontRef idx="minor"/>
        </p:style>
        <p:txBody>
          <a:bodyPr lIns="0" tIns="16560" rIns="0" bIns="0">
            <a:noAutofit/>
          </a:bodyPr>
          <a:lstStyle/>
          <a:p>
            <a:pPr marL="12600">
              <a:lnSpc>
                <a:spcPct val="100000"/>
              </a:lnSpc>
              <a:tabLst>
                <a:tab pos="0" algn="l"/>
              </a:tabLst>
            </a:pPr>
            <a:r>
              <a:rPr lang="en-IN" sz="4950" b="1" strike="noStrike" spc="-1">
                <a:solidFill>
                  <a:srgbClr val="06A1E2"/>
                </a:solidFill>
                <a:latin typeface="Times New Roman"/>
                <a:ea typeface="Times New Roman"/>
              </a:rPr>
              <a:t>60%</a:t>
            </a:r>
            <a:endParaRPr lang="en-US" sz="4950" b="0" strike="noStrike" spc="-1">
              <a:latin typeface="Arial"/>
            </a:endParaRPr>
          </a:p>
        </p:txBody>
      </p:sp>
      <p:sp>
        <p:nvSpPr>
          <p:cNvPr id="552" name="CustomShape 69"/>
          <p:cNvSpPr/>
          <p:nvPr/>
        </p:nvSpPr>
        <p:spPr>
          <a:xfrm>
            <a:off x="11643840" y="6819840"/>
            <a:ext cx="662760" cy="864720"/>
          </a:xfrm>
          <a:custGeom>
            <a:avLst/>
            <a:gdLst/>
            <a:ahLst/>
            <a:cxnLst/>
            <a:rect l="l" t="t" r="r" b="b"/>
            <a:pathLst>
              <a:path w="663575" h="865504">
                <a:moveTo>
                  <a:pt x="455137" y="0"/>
                </a:moveTo>
                <a:lnTo>
                  <a:pt x="208402" y="0"/>
                </a:lnTo>
                <a:lnTo>
                  <a:pt x="201951" y="6460"/>
                </a:lnTo>
                <a:lnTo>
                  <a:pt x="201951" y="57705"/>
                </a:lnTo>
                <a:lnTo>
                  <a:pt x="6450" y="57705"/>
                </a:lnTo>
                <a:lnTo>
                  <a:pt x="10" y="64155"/>
                </a:lnTo>
                <a:lnTo>
                  <a:pt x="0" y="859020"/>
                </a:lnTo>
                <a:lnTo>
                  <a:pt x="6450" y="865481"/>
                </a:lnTo>
                <a:lnTo>
                  <a:pt x="657089" y="865481"/>
                </a:lnTo>
                <a:lnTo>
                  <a:pt x="663529" y="859020"/>
                </a:lnTo>
                <a:lnTo>
                  <a:pt x="663540" y="836634"/>
                </a:lnTo>
                <a:lnTo>
                  <a:pt x="28857" y="836634"/>
                </a:lnTo>
                <a:lnTo>
                  <a:pt x="28857" y="86552"/>
                </a:lnTo>
                <a:lnTo>
                  <a:pt x="230799" y="86552"/>
                </a:lnTo>
                <a:lnTo>
                  <a:pt x="230799" y="57705"/>
                </a:lnTo>
                <a:lnTo>
                  <a:pt x="201951" y="57705"/>
                </a:lnTo>
                <a:lnTo>
                  <a:pt x="230799" y="57694"/>
                </a:lnTo>
                <a:lnTo>
                  <a:pt x="230799" y="28847"/>
                </a:lnTo>
                <a:lnTo>
                  <a:pt x="461593" y="28847"/>
                </a:lnTo>
                <a:lnTo>
                  <a:pt x="461588" y="6460"/>
                </a:lnTo>
                <a:lnTo>
                  <a:pt x="455137" y="0"/>
                </a:lnTo>
                <a:close/>
                <a:moveTo>
                  <a:pt x="663540" y="86552"/>
                </a:moveTo>
                <a:lnTo>
                  <a:pt x="634682" y="86552"/>
                </a:lnTo>
                <a:lnTo>
                  <a:pt x="634682" y="836634"/>
                </a:lnTo>
                <a:lnTo>
                  <a:pt x="663540" y="836634"/>
                </a:lnTo>
                <a:lnTo>
                  <a:pt x="663540" y="86552"/>
                </a:lnTo>
                <a:close/>
                <a:moveTo>
                  <a:pt x="230799" y="86552"/>
                </a:moveTo>
                <a:lnTo>
                  <a:pt x="201951" y="86552"/>
                </a:lnTo>
                <a:lnTo>
                  <a:pt x="201951" y="137807"/>
                </a:lnTo>
                <a:lnTo>
                  <a:pt x="208402" y="144246"/>
                </a:lnTo>
                <a:lnTo>
                  <a:pt x="455148" y="144246"/>
                </a:lnTo>
                <a:lnTo>
                  <a:pt x="461588" y="137807"/>
                </a:lnTo>
                <a:lnTo>
                  <a:pt x="461588" y="115399"/>
                </a:lnTo>
                <a:lnTo>
                  <a:pt x="230799" y="115399"/>
                </a:lnTo>
                <a:lnTo>
                  <a:pt x="230799" y="86552"/>
                </a:lnTo>
                <a:close/>
                <a:moveTo>
                  <a:pt x="461593" y="28847"/>
                </a:moveTo>
                <a:lnTo>
                  <a:pt x="432740" y="28847"/>
                </a:lnTo>
                <a:lnTo>
                  <a:pt x="432740" y="115399"/>
                </a:lnTo>
                <a:lnTo>
                  <a:pt x="461588" y="115399"/>
                </a:lnTo>
                <a:lnTo>
                  <a:pt x="461588" y="86552"/>
                </a:lnTo>
                <a:lnTo>
                  <a:pt x="663540" y="86552"/>
                </a:lnTo>
                <a:lnTo>
                  <a:pt x="663540" y="64155"/>
                </a:lnTo>
                <a:lnTo>
                  <a:pt x="657089" y="57705"/>
                </a:lnTo>
                <a:lnTo>
                  <a:pt x="461588" y="57705"/>
                </a:lnTo>
                <a:lnTo>
                  <a:pt x="461593" y="28847"/>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53" name="CustomShape 70"/>
          <p:cNvSpPr/>
          <p:nvPr/>
        </p:nvSpPr>
        <p:spPr>
          <a:xfrm>
            <a:off x="11701800" y="7497720"/>
            <a:ext cx="316800" cy="360"/>
          </a:xfrm>
          <a:custGeom>
            <a:avLst/>
            <a:gdLst/>
            <a:ahLst/>
            <a:cxnLst/>
            <a:rect l="l" t="t" r="r" b="b"/>
            <a:pathLst>
              <a:path w="317500" h="120000">
                <a:moveTo>
                  <a:pt x="0" y="0"/>
                </a:moveTo>
                <a:lnTo>
                  <a:pt x="317341" y="0"/>
                </a:lnTo>
              </a:path>
            </a:pathLst>
          </a:custGeom>
          <a:noFill/>
          <a:ln w="28850">
            <a:solidFill>
              <a:srgbClr val="06A1E2"/>
            </a:solidFill>
            <a:round/>
          </a:ln>
        </p:spPr>
        <p:style>
          <a:lnRef idx="0">
            <a:scrgbClr r="0" g="0" b="0"/>
          </a:lnRef>
          <a:fillRef idx="0">
            <a:scrgbClr r="0" g="0" b="0"/>
          </a:fillRef>
          <a:effectRef idx="0">
            <a:scrgbClr r="0" g="0" b="0"/>
          </a:effectRef>
          <a:fontRef idx="minor"/>
        </p:style>
      </p:sp>
      <p:sp>
        <p:nvSpPr>
          <p:cNvPr id="554" name="CustomShape 71"/>
          <p:cNvSpPr/>
          <p:nvPr/>
        </p:nvSpPr>
        <p:spPr>
          <a:xfrm>
            <a:off x="12047760" y="7497720"/>
            <a:ext cx="201960" cy="360"/>
          </a:xfrm>
          <a:custGeom>
            <a:avLst/>
            <a:gdLst/>
            <a:ahLst/>
            <a:cxnLst/>
            <a:rect l="l" t="t" r="r" b="b"/>
            <a:pathLst>
              <a:path w="202565" h="120000">
                <a:moveTo>
                  <a:pt x="0" y="0"/>
                </a:moveTo>
                <a:lnTo>
                  <a:pt x="201941" y="0"/>
                </a:lnTo>
              </a:path>
            </a:pathLst>
          </a:custGeom>
          <a:noFill/>
          <a:ln w="28850">
            <a:solidFill>
              <a:srgbClr val="06A1E2"/>
            </a:solidFill>
            <a:round/>
          </a:ln>
        </p:spPr>
        <p:style>
          <a:lnRef idx="0">
            <a:scrgbClr r="0" g="0" b="0"/>
          </a:lnRef>
          <a:fillRef idx="0">
            <a:scrgbClr r="0" g="0" b="0"/>
          </a:fillRef>
          <a:effectRef idx="0">
            <a:scrgbClr r="0" g="0" b="0"/>
          </a:effectRef>
          <a:fontRef idx="minor"/>
        </p:style>
      </p:sp>
      <p:sp>
        <p:nvSpPr>
          <p:cNvPr id="555" name="CustomShape 72"/>
          <p:cNvSpPr/>
          <p:nvPr/>
        </p:nvSpPr>
        <p:spPr>
          <a:xfrm>
            <a:off x="11701800" y="7555680"/>
            <a:ext cx="547920" cy="360"/>
          </a:xfrm>
          <a:custGeom>
            <a:avLst/>
            <a:gdLst/>
            <a:ahLst/>
            <a:cxnLst/>
            <a:rect l="l" t="t" r="r" b="b"/>
            <a:pathLst>
              <a:path w="548640" h="120000">
                <a:moveTo>
                  <a:pt x="0" y="0"/>
                </a:moveTo>
                <a:lnTo>
                  <a:pt x="548140" y="0"/>
                </a:lnTo>
              </a:path>
            </a:pathLst>
          </a:custGeom>
          <a:noFill/>
          <a:ln w="28825">
            <a:solidFill>
              <a:srgbClr val="06A1E2"/>
            </a:solidFill>
            <a:round/>
          </a:ln>
        </p:spPr>
        <p:style>
          <a:lnRef idx="0">
            <a:scrgbClr r="0" g="0" b="0"/>
          </a:lnRef>
          <a:fillRef idx="0">
            <a:scrgbClr r="0" g="0" b="0"/>
          </a:fillRef>
          <a:effectRef idx="0">
            <a:scrgbClr r="0" g="0" b="0"/>
          </a:effectRef>
          <a:fontRef idx="minor"/>
        </p:style>
      </p:sp>
      <p:sp>
        <p:nvSpPr>
          <p:cNvPr id="556" name="CustomShape 73"/>
          <p:cNvSpPr/>
          <p:nvPr/>
        </p:nvSpPr>
        <p:spPr>
          <a:xfrm>
            <a:off x="11701800" y="7613280"/>
            <a:ext cx="230400" cy="360"/>
          </a:xfrm>
          <a:custGeom>
            <a:avLst/>
            <a:gdLst/>
            <a:ahLst/>
            <a:cxnLst/>
            <a:rect l="l" t="t" r="r" b="b"/>
            <a:pathLst>
              <a:path w="231140" h="120000">
                <a:moveTo>
                  <a:pt x="0" y="0"/>
                </a:moveTo>
                <a:lnTo>
                  <a:pt x="230799" y="0"/>
                </a:lnTo>
              </a:path>
            </a:pathLst>
          </a:custGeom>
          <a:noFill/>
          <a:ln w="28850">
            <a:solidFill>
              <a:srgbClr val="06A1E2"/>
            </a:solidFill>
            <a:round/>
          </a:ln>
        </p:spPr>
        <p:style>
          <a:lnRef idx="0">
            <a:scrgbClr r="0" g="0" b="0"/>
          </a:lnRef>
          <a:fillRef idx="0">
            <a:scrgbClr r="0" g="0" b="0"/>
          </a:fillRef>
          <a:effectRef idx="0">
            <a:scrgbClr r="0" g="0" b="0"/>
          </a:effectRef>
          <a:fontRef idx="minor"/>
        </p:style>
      </p:sp>
      <p:sp>
        <p:nvSpPr>
          <p:cNvPr id="557" name="CustomShape 74"/>
          <p:cNvSpPr/>
          <p:nvPr/>
        </p:nvSpPr>
        <p:spPr>
          <a:xfrm>
            <a:off x="11961360" y="7613280"/>
            <a:ext cx="288360" cy="360"/>
          </a:xfrm>
          <a:custGeom>
            <a:avLst/>
            <a:gdLst/>
            <a:ahLst/>
            <a:cxnLst/>
            <a:rect l="l" t="t" r="r" b="b"/>
            <a:pathLst>
              <a:path w="288925" h="120000">
                <a:moveTo>
                  <a:pt x="0" y="0"/>
                </a:moveTo>
                <a:lnTo>
                  <a:pt x="288493" y="0"/>
                </a:lnTo>
              </a:path>
            </a:pathLst>
          </a:custGeom>
          <a:noFill/>
          <a:ln w="28850">
            <a:solidFill>
              <a:srgbClr val="06A1E2"/>
            </a:solidFill>
            <a:round/>
          </a:ln>
        </p:spPr>
        <p:style>
          <a:lnRef idx="0">
            <a:scrgbClr r="0" g="0" b="0"/>
          </a:lnRef>
          <a:fillRef idx="0">
            <a:scrgbClr r="0" g="0" b="0"/>
          </a:fillRef>
          <a:effectRef idx="0">
            <a:scrgbClr r="0" g="0" b="0"/>
          </a:effectRef>
          <a:fontRef idx="minor"/>
        </p:style>
      </p:sp>
      <p:sp>
        <p:nvSpPr>
          <p:cNvPr id="558" name="CustomShape 75"/>
          <p:cNvSpPr/>
          <p:nvPr/>
        </p:nvSpPr>
        <p:spPr>
          <a:xfrm>
            <a:off x="11701800" y="7238160"/>
            <a:ext cx="114840" cy="215640"/>
          </a:xfrm>
          <a:prstGeom prst="rect">
            <a:avLst/>
          </a:prstGeom>
          <a:blipFill rotWithShape="0">
            <a:blip r:embed="rId6"/>
            <a:stretch/>
          </a:blipFill>
          <a:ln w="0">
            <a:noFill/>
          </a:ln>
        </p:spPr>
        <p:style>
          <a:lnRef idx="0">
            <a:scrgbClr r="0" g="0" b="0"/>
          </a:lnRef>
          <a:fillRef idx="0">
            <a:scrgbClr r="0" g="0" b="0"/>
          </a:fillRef>
          <a:effectRef idx="0">
            <a:scrgbClr r="0" g="0" b="0"/>
          </a:effectRef>
          <a:fontRef idx="minor"/>
        </p:style>
      </p:sp>
      <p:sp>
        <p:nvSpPr>
          <p:cNvPr id="559" name="CustomShape 76"/>
          <p:cNvSpPr/>
          <p:nvPr/>
        </p:nvSpPr>
        <p:spPr>
          <a:xfrm>
            <a:off x="11845800" y="7180560"/>
            <a:ext cx="114840" cy="273600"/>
          </a:xfrm>
          <a:custGeom>
            <a:avLst/>
            <a:gdLst/>
            <a:ahLst/>
            <a:cxnLst/>
            <a:rect l="l" t="t" r="r" b="b"/>
            <a:pathLst>
              <a:path w="115570" h="274320">
                <a:moveTo>
                  <a:pt x="100981" y="0"/>
                </a:moveTo>
                <a:lnTo>
                  <a:pt x="6450" y="10"/>
                </a:lnTo>
                <a:lnTo>
                  <a:pt x="0" y="6460"/>
                </a:lnTo>
                <a:lnTo>
                  <a:pt x="0" y="267614"/>
                </a:lnTo>
                <a:lnTo>
                  <a:pt x="6460" y="274075"/>
                </a:lnTo>
                <a:lnTo>
                  <a:pt x="108939" y="274075"/>
                </a:lnTo>
                <a:lnTo>
                  <a:pt x="115399" y="267614"/>
                </a:lnTo>
                <a:lnTo>
                  <a:pt x="115399" y="245228"/>
                </a:lnTo>
                <a:lnTo>
                  <a:pt x="28847" y="245228"/>
                </a:lnTo>
                <a:lnTo>
                  <a:pt x="28847" y="28857"/>
                </a:lnTo>
                <a:lnTo>
                  <a:pt x="115399" y="28857"/>
                </a:lnTo>
                <a:lnTo>
                  <a:pt x="115399" y="6460"/>
                </a:lnTo>
                <a:lnTo>
                  <a:pt x="108949" y="10"/>
                </a:lnTo>
                <a:lnTo>
                  <a:pt x="100981" y="0"/>
                </a:lnTo>
                <a:close/>
                <a:moveTo>
                  <a:pt x="115399" y="28857"/>
                </a:moveTo>
                <a:lnTo>
                  <a:pt x="86552" y="28857"/>
                </a:lnTo>
                <a:lnTo>
                  <a:pt x="86552" y="245228"/>
                </a:lnTo>
                <a:lnTo>
                  <a:pt x="115399" y="245228"/>
                </a:lnTo>
                <a:lnTo>
                  <a:pt x="115399" y="28857"/>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60" name="CustomShape 77"/>
          <p:cNvSpPr/>
          <p:nvPr/>
        </p:nvSpPr>
        <p:spPr>
          <a:xfrm>
            <a:off x="11990160" y="7122960"/>
            <a:ext cx="114840" cy="331560"/>
          </a:xfrm>
          <a:custGeom>
            <a:avLst/>
            <a:gdLst/>
            <a:ahLst/>
            <a:cxnLst/>
            <a:rect l="l" t="t" r="r" b="b"/>
            <a:pathLst>
              <a:path w="115570" h="332104">
                <a:moveTo>
                  <a:pt x="108939" y="0"/>
                </a:moveTo>
                <a:lnTo>
                  <a:pt x="6460" y="0"/>
                </a:lnTo>
                <a:lnTo>
                  <a:pt x="0" y="6450"/>
                </a:lnTo>
                <a:lnTo>
                  <a:pt x="10" y="325309"/>
                </a:lnTo>
                <a:lnTo>
                  <a:pt x="6450" y="331770"/>
                </a:lnTo>
                <a:lnTo>
                  <a:pt x="108939" y="331770"/>
                </a:lnTo>
                <a:lnTo>
                  <a:pt x="115389" y="325309"/>
                </a:lnTo>
                <a:lnTo>
                  <a:pt x="115389" y="302922"/>
                </a:lnTo>
                <a:lnTo>
                  <a:pt x="28847" y="302922"/>
                </a:lnTo>
                <a:lnTo>
                  <a:pt x="28847" y="28847"/>
                </a:lnTo>
                <a:lnTo>
                  <a:pt x="115398" y="28847"/>
                </a:lnTo>
                <a:lnTo>
                  <a:pt x="115389" y="6450"/>
                </a:lnTo>
                <a:lnTo>
                  <a:pt x="108939" y="0"/>
                </a:lnTo>
                <a:close/>
                <a:moveTo>
                  <a:pt x="115398" y="28847"/>
                </a:moveTo>
                <a:lnTo>
                  <a:pt x="86552" y="28847"/>
                </a:lnTo>
                <a:lnTo>
                  <a:pt x="86552" y="302922"/>
                </a:lnTo>
                <a:lnTo>
                  <a:pt x="115389" y="302922"/>
                </a:lnTo>
                <a:lnTo>
                  <a:pt x="115398" y="28847"/>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61" name="CustomShape 78"/>
          <p:cNvSpPr/>
          <p:nvPr/>
        </p:nvSpPr>
        <p:spPr>
          <a:xfrm>
            <a:off x="12134520" y="7065000"/>
            <a:ext cx="114840" cy="389160"/>
          </a:xfrm>
          <a:custGeom>
            <a:avLst/>
            <a:gdLst/>
            <a:ahLst/>
            <a:cxnLst/>
            <a:rect l="l" t="t" r="r" b="b"/>
            <a:pathLst>
              <a:path w="115570" h="389890">
                <a:moveTo>
                  <a:pt x="108939" y="0"/>
                </a:moveTo>
                <a:lnTo>
                  <a:pt x="6460" y="0"/>
                </a:lnTo>
                <a:lnTo>
                  <a:pt x="0" y="6450"/>
                </a:lnTo>
                <a:lnTo>
                  <a:pt x="10" y="383014"/>
                </a:lnTo>
                <a:lnTo>
                  <a:pt x="6450" y="389475"/>
                </a:lnTo>
                <a:lnTo>
                  <a:pt x="108928" y="389475"/>
                </a:lnTo>
                <a:lnTo>
                  <a:pt x="115399" y="383014"/>
                </a:lnTo>
                <a:lnTo>
                  <a:pt x="115399" y="360627"/>
                </a:lnTo>
                <a:lnTo>
                  <a:pt x="28847" y="360627"/>
                </a:lnTo>
                <a:lnTo>
                  <a:pt x="28847" y="28857"/>
                </a:lnTo>
                <a:lnTo>
                  <a:pt x="115399" y="28857"/>
                </a:lnTo>
                <a:lnTo>
                  <a:pt x="115389" y="6450"/>
                </a:lnTo>
                <a:lnTo>
                  <a:pt x="108939" y="0"/>
                </a:lnTo>
                <a:close/>
                <a:moveTo>
                  <a:pt x="115399" y="28857"/>
                </a:moveTo>
                <a:lnTo>
                  <a:pt x="86552" y="28857"/>
                </a:lnTo>
                <a:lnTo>
                  <a:pt x="86552" y="360627"/>
                </a:lnTo>
                <a:lnTo>
                  <a:pt x="115399" y="360627"/>
                </a:lnTo>
                <a:lnTo>
                  <a:pt x="115399" y="28857"/>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62" name="CustomShape 79"/>
          <p:cNvSpPr/>
          <p:nvPr/>
        </p:nvSpPr>
        <p:spPr>
          <a:xfrm>
            <a:off x="11708640" y="6964560"/>
            <a:ext cx="529560" cy="213120"/>
          </a:xfrm>
          <a:custGeom>
            <a:avLst/>
            <a:gdLst/>
            <a:ahLst/>
            <a:cxnLst/>
            <a:rect l="l" t="t" r="r" b="b"/>
            <a:pathLst>
              <a:path w="530225" h="213995">
                <a:moveTo>
                  <a:pt x="524099" y="0"/>
                </a:moveTo>
                <a:lnTo>
                  <a:pt x="377998" y="29224"/>
                </a:lnTo>
                <a:lnTo>
                  <a:pt x="376250" y="29946"/>
                </a:lnTo>
                <a:lnTo>
                  <a:pt x="248495" y="115116"/>
                </a:lnTo>
                <a:lnTo>
                  <a:pt x="120341" y="115116"/>
                </a:lnTo>
                <a:lnTo>
                  <a:pt x="117692" y="115870"/>
                </a:lnTo>
                <a:lnTo>
                  <a:pt x="0" y="189439"/>
                </a:lnTo>
                <a:lnTo>
                  <a:pt x="15287" y="213899"/>
                </a:lnTo>
                <a:lnTo>
                  <a:pt x="127168" y="143964"/>
                </a:lnTo>
                <a:lnTo>
                  <a:pt x="255709" y="143964"/>
                </a:lnTo>
                <a:lnTo>
                  <a:pt x="258494" y="143126"/>
                </a:lnTo>
                <a:lnTo>
                  <a:pt x="388312" y="56574"/>
                </a:lnTo>
                <a:lnTo>
                  <a:pt x="529763" y="28281"/>
                </a:lnTo>
                <a:lnTo>
                  <a:pt x="524099"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63" name="CustomShape 80"/>
          <p:cNvSpPr/>
          <p:nvPr/>
        </p:nvSpPr>
        <p:spPr>
          <a:xfrm>
            <a:off x="11133360" y="6397920"/>
            <a:ext cx="1682640" cy="1682640"/>
          </a:xfrm>
          <a:custGeom>
            <a:avLst/>
            <a:gdLst/>
            <a:ahLst/>
            <a:cxnLst/>
            <a:rect l="l" t="t" r="r" b="b"/>
            <a:pathLst>
              <a:path w="1683384" h="1683384">
                <a:moveTo>
                  <a:pt x="1683058" y="841534"/>
                </a:moveTo>
                <a:lnTo>
                  <a:pt x="1681726" y="889287"/>
                </a:lnTo>
                <a:lnTo>
                  <a:pt x="1677777" y="936341"/>
                </a:lnTo>
                <a:lnTo>
                  <a:pt x="1671282" y="982625"/>
                </a:lnTo>
                <a:lnTo>
                  <a:pt x="1662312" y="1028069"/>
                </a:lnTo>
                <a:lnTo>
                  <a:pt x="1650939" y="1072600"/>
                </a:lnTo>
                <a:lnTo>
                  <a:pt x="1637232" y="1116148"/>
                </a:lnTo>
                <a:lnTo>
                  <a:pt x="1621264" y="1158643"/>
                </a:lnTo>
                <a:lnTo>
                  <a:pt x="1603105" y="1200012"/>
                </a:lnTo>
                <a:lnTo>
                  <a:pt x="1582827" y="1240185"/>
                </a:lnTo>
                <a:lnTo>
                  <a:pt x="1560500" y="1279091"/>
                </a:lnTo>
                <a:lnTo>
                  <a:pt x="1536195" y="1316658"/>
                </a:lnTo>
                <a:lnTo>
                  <a:pt x="1509984" y="1352817"/>
                </a:lnTo>
                <a:lnTo>
                  <a:pt x="1481937" y="1387495"/>
                </a:lnTo>
                <a:lnTo>
                  <a:pt x="1452126" y="1420622"/>
                </a:lnTo>
                <a:lnTo>
                  <a:pt x="1420622" y="1452126"/>
                </a:lnTo>
                <a:lnTo>
                  <a:pt x="1387495" y="1481937"/>
                </a:lnTo>
                <a:lnTo>
                  <a:pt x="1352817" y="1509984"/>
                </a:lnTo>
                <a:lnTo>
                  <a:pt x="1316658" y="1536195"/>
                </a:lnTo>
                <a:lnTo>
                  <a:pt x="1279091" y="1560500"/>
                </a:lnTo>
                <a:lnTo>
                  <a:pt x="1240185" y="1582827"/>
                </a:lnTo>
                <a:lnTo>
                  <a:pt x="1200012" y="1603105"/>
                </a:lnTo>
                <a:lnTo>
                  <a:pt x="1158643" y="1621264"/>
                </a:lnTo>
                <a:lnTo>
                  <a:pt x="1116148" y="1637232"/>
                </a:lnTo>
                <a:lnTo>
                  <a:pt x="1072600" y="1650939"/>
                </a:lnTo>
                <a:lnTo>
                  <a:pt x="1028069" y="1662312"/>
                </a:lnTo>
                <a:lnTo>
                  <a:pt x="982625" y="1671282"/>
                </a:lnTo>
                <a:lnTo>
                  <a:pt x="936341" y="1677777"/>
                </a:lnTo>
                <a:lnTo>
                  <a:pt x="889287" y="1681726"/>
                </a:lnTo>
                <a:lnTo>
                  <a:pt x="841534" y="1683058"/>
                </a:lnTo>
                <a:lnTo>
                  <a:pt x="793780" y="1681726"/>
                </a:lnTo>
                <a:lnTo>
                  <a:pt x="746725" y="1677777"/>
                </a:lnTo>
                <a:lnTo>
                  <a:pt x="700440" y="1671282"/>
                </a:lnTo>
                <a:lnTo>
                  <a:pt x="654996" y="1662312"/>
                </a:lnTo>
                <a:lnTo>
                  <a:pt x="610464" y="1650939"/>
                </a:lnTo>
                <a:lnTo>
                  <a:pt x="566915" y="1637232"/>
                </a:lnTo>
                <a:lnTo>
                  <a:pt x="524420" y="1621264"/>
                </a:lnTo>
                <a:lnTo>
                  <a:pt x="483050" y="1603105"/>
                </a:lnTo>
                <a:lnTo>
                  <a:pt x="442876" y="1582827"/>
                </a:lnTo>
                <a:lnTo>
                  <a:pt x="403970" y="1560500"/>
                </a:lnTo>
                <a:lnTo>
                  <a:pt x="366402" y="1536195"/>
                </a:lnTo>
                <a:lnTo>
                  <a:pt x="330243" y="1509984"/>
                </a:lnTo>
                <a:lnTo>
                  <a:pt x="295564" y="1481937"/>
                </a:lnTo>
                <a:lnTo>
                  <a:pt x="262437" y="1452126"/>
                </a:lnTo>
                <a:lnTo>
                  <a:pt x="230932" y="1420622"/>
                </a:lnTo>
                <a:lnTo>
                  <a:pt x="201121" y="1387495"/>
                </a:lnTo>
                <a:lnTo>
                  <a:pt x="173074" y="1352817"/>
                </a:lnTo>
                <a:lnTo>
                  <a:pt x="146863" y="1316658"/>
                </a:lnTo>
                <a:lnTo>
                  <a:pt x="122558" y="1279091"/>
                </a:lnTo>
                <a:lnTo>
                  <a:pt x="100231" y="1240185"/>
                </a:lnTo>
                <a:lnTo>
                  <a:pt x="79953" y="1200012"/>
                </a:lnTo>
                <a:lnTo>
                  <a:pt x="61794" y="1158643"/>
                </a:lnTo>
                <a:lnTo>
                  <a:pt x="45826" y="1116148"/>
                </a:lnTo>
                <a:lnTo>
                  <a:pt x="32119" y="1072600"/>
                </a:lnTo>
                <a:lnTo>
                  <a:pt x="20746" y="1028069"/>
                </a:lnTo>
                <a:lnTo>
                  <a:pt x="11776" y="982625"/>
                </a:lnTo>
                <a:lnTo>
                  <a:pt x="5281" y="936341"/>
                </a:lnTo>
                <a:lnTo>
                  <a:pt x="1332" y="889287"/>
                </a:lnTo>
                <a:lnTo>
                  <a:pt x="0" y="841534"/>
                </a:lnTo>
                <a:lnTo>
                  <a:pt x="1332" y="793780"/>
                </a:lnTo>
                <a:lnTo>
                  <a:pt x="5281" y="746725"/>
                </a:lnTo>
                <a:lnTo>
                  <a:pt x="11776" y="700440"/>
                </a:lnTo>
                <a:lnTo>
                  <a:pt x="20746" y="654996"/>
                </a:lnTo>
                <a:lnTo>
                  <a:pt x="32119" y="610464"/>
                </a:lnTo>
                <a:lnTo>
                  <a:pt x="45826" y="566915"/>
                </a:lnTo>
                <a:lnTo>
                  <a:pt x="61794" y="524420"/>
                </a:lnTo>
                <a:lnTo>
                  <a:pt x="79953" y="483050"/>
                </a:lnTo>
                <a:lnTo>
                  <a:pt x="100231" y="442876"/>
                </a:lnTo>
                <a:lnTo>
                  <a:pt x="122558" y="403970"/>
                </a:lnTo>
                <a:lnTo>
                  <a:pt x="146863" y="366402"/>
                </a:lnTo>
                <a:lnTo>
                  <a:pt x="173074" y="330243"/>
                </a:lnTo>
                <a:lnTo>
                  <a:pt x="201121" y="295564"/>
                </a:lnTo>
                <a:lnTo>
                  <a:pt x="230932" y="262437"/>
                </a:lnTo>
                <a:lnTo>
                  <a:pt x="262437" y="230932"/>
                </a:lnTo>
                <a:lnTo>
                  <a:pt x="295564" y="201121"/>
                </a:lnTo>
                <a:lnTo>
                  <a:pt x="330243" y="173074"/>
                </a:lnTo>
                <a:lnTo>
                  <a:pt x="366402" y="146863"/>
                </a:lnTo>
                <a:lnTo>
                  <a:pt x="403970" y="122558"/>
                </a:lnTo>
                <a:lnTo>
                  <a:pt x="442876" y="100231"/>
                </a:lnTo>
                <a:lnTo>
                  <a:pt x="483050" y="79953"/>
                </a:lnTo>
                <a:lnTo>
                  <a:pt x="524420" y="61794"/>
                </a:lnTo>
                <a:lnTo>
                  <a:pt x="566915" y="45826"/>
                </a:lnTo>
                <a:lnTo>
                  <a:pt x="610464" y="32119"/>
                </a:lnTo>
                <a:lnTo>
                  <a:pt x="654996" y="20746"/>
                </a:lnTo>
                <a:lnTo>
                  <a:pt x="700440" y="11776"/>
                </a:lnTo>
                <a:lnTo>
                  <a:pt x="746725" y="5281"/>
                </a:lnTo>
                <a:lnTo>
                  <a:pt x="793780" y="1332"/>
                </a:lnTo>
                <a:lnTo>
                  <a:pt x="841534" y="0"/>
                </a:lnTo>
                <a:lnTo>
                  <a:pt x="889287" y="1332"/>
                </a:lnTo>
                <a:lnTo>
                  <a:pt x="936341" y="5281"/>
                </a:lnTo>
                <a:lnTo>
                  <a:pt x="982625" y="11776"/>
                </a:lnTo>
                <a:lnTo>
                  <a:pt x="1028069" y="20746"/>
                </a:lnTo>
                <a:lnTo>
                  <a:pt x="1072600" y="32119"/>
                </a:lnTo>
                <a:lnTo>
                  <a:pt x="1116148" y="45826"/>
                </a:lnTo>
                <a:lnTo>
                  <a:pt x="1158643" y="61794"/>
                </a:lnTo>
                <a:lnTo>
                  <a:pt x="1200012" y="79953"/>
                </a:lnTo>
                <a:lnTo>
                  <a:pt x="1240185" y="100231"/>
                </a:lnTo>
                <a:lnTo>
                  <a:pt x="1279091" y="122558"/>
                </a:lnTo>
                <a:lnTo>
                  <a:pt x="1316658" y="146863"/>
                </a:lnTo>
                <a:lnTo>
                  <a:pt x="1352817" y="173074"/>
                </a:lnTo>
                <a:lnTo>
                  <a:pt x="1387495" y="201121"/>
                </a:lnTo>
                <a:lnTo>
                  <a:pt x="1420622" y="230932"/>
                </a:lnTo>
                <a:lnTo>
                  <a:pt x="1452126" y="262437"/>
                </a:lnTo>
                <a:lnTo>
                  <a:pt x="1481937" y="295564"/>
                </a:lnTo>
                <a:lnTo>
                  <a:pt x="1509984" y="330243"/>
                </a:lnTo>
                <a:lnTo>
                  <a:pt x="1536195" y="366402"/>
                </a:lnTo>
                <a:lnTo>
                  <a:pt x="1560500" y="403970"/>
                </a:lnTo>
                <a:lnTo>
                  <a:pt x="1582827" y="442876"/>
                </a:lnTo>
                <a:lnTo>
                  <a:pt x="1603105" y="483050"/>
                </a:lnTo>
                <a:lnTo>
                  <a:pt x="1621264" y="524420"/>
                </a:lnTo>
                <a:lnTo>
                  <a:pt x="1637232" y="566915"/>
                </a:lnTo>
                <a:lnTo>
                  <a:pt x="1650939" y="610464"/>
                </a:lnTo>
                <a:lnTo>
                  <a:pt x="1662312" y="654996"/>
                </a:lnTo>
                <a:lnTo>
                  <a:pt x="1671282" y="700440"/>
                </a:lnTo>
                <a:lnTo>
                  <a:pt x="1677777" y="746725"/>
                </a:lnTo>
                <a:lnTo>
                  <a:pt x="1681726" y="793780"/>
                </a:lnTo>
                <a:lnTo>
                  <a:pt x="1683058" y="841534"/>
                </a:lnTo>
                <a:close/>
              </a:path>
            </a:pathLst>
          </a:custGeom>
          <a:noFill/>
          <a:ln w="20925">
            <a:solidFill>
              <a:srgbClr val="F5A93E"/>
            </a:solidFill>
            <a:round/>
          </a:ln>
        </p:spPr>
        <p:style>
          <a:lnRef idx="0">
            <a:scrgbClr r="0" g="0" b="0"/>
          </a:lnRef>
          <a:fillRef idx="0">
            <a:scrgbClr r="0" g="0" b="0"/>
          </a:fillRef>
          <a:effectRef idx="0">
            <a:scrgbClr r="0" g="0" b="0"/>
          </a:effectRef>
          <a:fontRef idx="minor"/>
        </p:style>
      </p:sp>
      <p:sp>
        <p:nvSpPr>
          <p:cNvPr id="564" name="CustomShape 81"/>
          <p:cNvSpPr/>
          <p:nvPr/>
        </p:nvSpPr>
        <p:spPr>
          <a:xfrm>
            <a:off x="9342360" y="6849000"/>
            <a:ext cx="773280" cy="773280"/>
          </a:xfrm>
          <a:custGeom>
            <a:avLst/>
            <a:gdLst/>
            <a:ahLst/>
            <a:cxnLst/>
            <a:rect l="l" t="t" r="r" b="b"/>
            <a:pathLst>
              <a:path w="774065" h="774065">
                <a:moveTo>
                  <a:pt x="702219" y="0"/>
                </a:moveTo>
                <a:lnTo>
                  <a:pt x="71652" y="0"/>
                </a:lnTo>
                <a:lnTo>
                  <a:pt x="43779" y="5650"/>
                </a:lnTo>
                <a:lnTo>
                  <a:pt x="21015" y="21007"/>
                </a:lnTo>
                <a:lnTo>
                  <a:pt x="5656" y="43773"/>
                </a:lnTo>
                <a:lnTo>
                  <a:pt x="0" y="71652"/>
                </a:lnTo>
                <a:lnTo>
                  <a:pt x="0" y="702208"/>
                </a:lnTo>
                <a:lnTo>
                  <a:pt x="5656" y="730092"/>
                </a:lnTo>
                <a:lnTo>
                  <a:pt x="21015" y="752859"/>
                </a:lnTo>
                <a:lnTo>
                  <a:pt x="43779" y="768216"/>
                </a:lnTo>
                <a:lnTo>
                  <a:pt x="71652" y="773871"/>
                </a:lnTo>
                <a:lnTo>
                  <a:pt x="444258" y="773871"/>
                </a:lnTo>
                <a:lnTo>
                  <a:pt x="444258" y="745212"/>
                </a:lnTo>
                <a:lnTo>
                  <a:pt x="71652" y="745212"/>
                </a:lnTo>
                <a:lnTo>
                  <a:pt x="54915" y="741833"/>
                </a:lnTo>
                <a:lnTo>
                  <a:pt x="41250" y="732616"/>
                </a:lnTo>
                <a:lnTo>
                  <a:pt x="32036" y="718947"/>
                </a:lnTo>
                <a:lnTo>
                  <a:pt x="28658" y="702208"/>
                </a:lnTo>
                <a:lnTo>
                  <a:pt x="28658" y="71652"/>
                </a:lnTo>
                <a:lnTo>
                  <a:pt x="32036" y="54909"/>
                </a:lnTo>
                <a:lnTo>
                  <a:pt x="41250" y="41240"/>
                </a:lnTo>
                <a:lnTo>
                  <a:pt x="54915" y="32026"/>
                </a:lnTo>
                <a:lnTo>
                  <a:pt x="71652" y="28648"/>
                </a:lnTo>
                <a:lnTo>
                  <a:pt x="758021" y="28648"/>
                </a:lnTo>
                <a:lnTo>
                  <a:pt x="752865" y="21007"/>
                </a:lnTo>
                <a:lnTo>
                  <a:pt x="730098" y="5650"/>
                </a:lnTo>
                <a:lnTo>
                  <a:pt x="702219" y="0"/>
                </a:lnTo>
                <a:close/>
                <a:moveTo>
                  <a:pt x="758021" y="28648"/>
                </a:moveTo>
                <a:lnTo>
                  <a:pt x="702219" y="28648"/>
                </a:lnTo>
                <a:lnTo>
                  <a:pt x="718960" y="32026"/>
                </a:lnTo>
                <a:lnTo>
                  <a:pt x="732625" y="41240"/>
                </a:lnTo>
                <a:lnTo>
                  <a:pt x="741836" y="54909"/>
                </a:lnTo>
                <a:lnTo>
                  <a:pt x="745212" y="71652"/>
                </a:lnTo>
                <a:lnTo>
                  <a:pt x="745212" y="401254"/>
                </a:lnTo>
                <a:lnTo>
                  <a:pt x="773882" y="401254"/>
                </a:lnTo>
                <a:lnTo>
                  <a:pt x="773882" y="71652"/>
                </a:lnTo>
                <a:lnTo>
                  <a:pt x="768225" y="43773"/>
                </a:lnTo>
                <a:lnTo>
                  <a:pt x="758021" y="28648"/>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65" name="CustomShape 82"/>
          <p:cNvSpPr/>
          <p:nvPr/>
        </p:nvSpPr>
        <p:spPr>
          <a:xfrm>
            <a:off x="9399600" y="6906240"/>
            <a:ext cx="28440" cy="28440"/>
          </a:xfrm>
          <a:custGeom>
            <a:avLst/>
            <a:gdLst/>
            <a:ahLst/>
            <a:cxnLst/>
            <a:rect l="l" t="t" r="r" b="b"/>
            <a:pathLst>
              <a:path w="29209" h="29209">
                <a:moveTo>
                  <a:pt x="0" y="0"/>
                </a:moveTo>
                <a:lnTo>
                  <a:pt x="28658" y="0"/>
                </a:lnTo>
                <a:lnTo>
                  <a:pt x="28658" y="28658"/>
                </a:lnTo>
                <a:lnTo>
                  <a:pt x="0" y="28658"/>
                </a:lnTo>
                <a:lnTo>
                  <a:pt x="0" y="0"/>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66" name="CustomShape 83"/>
          <p:cNvSpPr/>
          <p:nvPr/>
        </p:nvSpPr>
        <p:spPr>
          <a:xfrm>
            <a:off x="9457200" y="6906240"/>
            <a:ext cx="28440" cy="28440"/>
          </a:xfrm>
          <a:custGeom>
            <a:avLst/>
            <a:gdLst/>
            <a:ahLst/>
            <a:cxnLst/>
            <a:rect l="l" t="t" r="r" b="b"/>
            <a:pathLst>
              <a:path w="29209" h="29209">
                <a:moveTo>
                  <a:pt x="0" y="0"/>
                </a:moveTo>
                <a:lnTo>
                  <a:pt x="28669" y="0"/>
                </a:lnTo>
                <a:lnTo>
                  <a:pt x="28669" y="28658"/>
                </a:lnTo>
                <a:lnTo>
                  <a:pt x="0" y="28658"/>
                </a:lnTo>
                <a:lnTo>
                  <a:pt x="0" y="0"/>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67" name="CustomShape 84"/>
          <p:cNvSpPr/>
          <p:nvPr/>
        </p:nvSpPr>
        <p:spPr>
          <a:xfrm>
            <a:off x="9514440" y="6906240"/>
            <a:ext cx="28440" cy="28440"/>
          </a:xfrm>
          <a:custGeom>
            <a:avLst/>
            <a:gdLst/>
            <a:ahLst/>
            <a:cxnLst/>
            <a:rect l="l" t="t" r="r" b="b"/>
            <a:pathLst>
              <a:path w="29209" h="29209">
                <a:moveTo>
                  <a:pt x="0" y="0"/>
                </a:moveTo>
                <a:lnTo>
                  <a:pt x="28669" y="0"/>
                </a:lnTo>
                <a:lnTo>
                  <a:pt x="28669" y="28658"/>
                </a:lnTo>
                <a:lnTo>
                  <a:pt x="0" y="28658"/>
                </a:lnTo>
                <a:lnTo>
                  <a:pt x="0" y="0"/>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68" name="CustomShape 85"/>
          <p:cNvSpPr/>
          <p:nvPr/>
        </p:nvSpPr>
        <p:spPr>
          <a:xfrm>
            <a:off x="9399600" y="6977880"/>
            <a:ext cx="659160" cy="360"/>
          </a:xfrm>
          <a:custGeom>
            <a:avLst/>
            <a:gdLst/>
            <a:ahLst/>
            <a:cxnLst/>
            <a:rect l="l" t="t" r="r" b="b"/>
            <a:pathLst>
              <a:path w="659765" h="120000">
                <a:moveTo>
                  <a:pt x="0" y="0"/>
                </a:moveTo>
                <a:lnTo>
                  <a:pt x="659226" y="0"/>
                </a:lnTo>
              </a:path>
            </a:pathLst>
          </a:custGeom>
          <a:noFill/>
          <a:ln w="28650">
            <a:solidFill>
              <a:srgbClr val="FFFFFF"/>
            </a:solidFill>
            <a:round/>
          </a:ln>
        </p:spPr>
        <p:style>
          <a:lnRef idx="0">
            <a:scrgbClr r="0" g="0" b="0"/>
          </a:lnRef>
          <a:fillRef idx="0">
            <a:scrgbClr r="0" g="0" b="0"/>
          </a:fillRef>
          <a:effectRef idx="0">
            <a:scrgbClr r="0" g="0" b="0"/>
          </a:effectRef>
          <a:fontRef idx="minor"/>
        </p:style>
      </p:sp>
      <p:sp>
        <p:nvSpPr>
          <p:cNvPr id="569" name="CustomShape 86"/>
          <p:cNvSpPr/>
          <p:nvPr/>
        </p:nvSpPr>
        <p:spPr>
          <a:xfrm>
            <a:off x="9399240" y="7025040"/>
            <a:ext cx="167400" cy="167400"/>
          </a:xfrm>
          <a:custGeom>
            <a:avLst/>
            <a:gdLst/>
            <a:ahLst/>
            <a:cxnLst/>
            <a:rect l="l" t="t" r="r" b="b"/>
            <a:pathLst>
              <a:path w="168275" h="168275">
                <a:moveTo>
                  <a:pt x="61005" y="25274"/>
                </a:moveTo>
                <a:lnTo>
                  <a:pt x="36545" y="33678"/>
                </a:lnTo>
                <a:lnTo>
                  <a:pt x="16127" y="50857"/>
                </a:lnTo>
                <a:lnTo>
                  <a:pt x="3361" y="74292"/>
                </a:lnTo>
                <a:lnTo>
                  <a:pt x="0" y="99938"/>
                </a:lnTo>
                <a:lnTo>
                  <a:pt x="5908" y="125118"/>
                </a:lnTo>
                <a:lnTo>
                  <a:pt x="20954" y="147157"/>
                </a:lnTo>
                <a:lnTo>
                  <a:pt x="42990" y="162205"/>
                </a:lnTo>
                <a:lnTo>
                  <a:pt x="68170" y="168116"/>
                </a:lnTo>
                <a:lnTo>
                  <a:pt x="93818" y="164755"/>
                </a:lnTo>
                <a:lnTo>
                  <a:pt x="117255" y="151984"/>
                </a:lnTo>
                <a:lnTo>
                  <a:pt x="128092" y="139105"/>
                </a:lnTo>
                <a:lnTo>
                  <a:pt x="71989" y="139105"/>
                </a:lnTo>
                <a:lnTo>
                  <a:pt x="55253" y="135727"/>
                </a:lnTo>
                <a:lnTo>
                  <a:pt x="41587" y="126515"/>
                </a:lnTo>
                <a:lnTo>
                  <a:pt x="32374" y="112853"/>
                </a:lnTo>
                <a:lnTo>
                  <a:pt x="28996" y="96122"/>
                </a:lnTo>
                <a:lnTo>
                  <a:pt x="32374" y="79386"/>
                </a:lnTo>
                <a:lnTo>
                  <a:pt x="41587" y="65720"/>
                </a:lnTo>
                <a:lnTo>
                  <a:pt x="55253" y="56507"/>
                </a:lnTo>
                <a:lnTo>
                  <a:pt x="71989" y="53129"/>
                </a:lnTo>
                <a:lnTo>
                  <a:pt x="135244" y="53129"/>
                </a:lnTo>
                <a:lnTo>
                  <a:pt x="151977" y="36396"/>
                </a:lnTo>
                <a:lnTo>
                  <a:pt x="111444" y="36396"/>
                </a:lnTo>
                <a:lnTo>
                  <a:pt x="86856" y="26046"/>
                </a:lnTo>
                <a:lnTo>
                  <a:pt x="61005" y="25274"/>
                </a:lnTo>
                <a:close/>
                <a:moveTo>
                  <a:pt x="140571" y="77714"/>
                </a:moveTo>
                <a:lnTo>
                  <a:pt x="110690" y="77714"/>
                </a:lnTo>
                <a:lnTo>
                  <a:pt x="113496" y="83442"/>
                </a:lnTo>
                <a:lnTo>
                  <a:pt x="114962" y="89725"/>
                </a:lnTo>
                <a:lnTo>
                  <a:pt x="102392" y="126515"/>
                </a:lnTo>
                <a:lnTo>
                  <a:pt x="71989" y="139105"/>
                </a:lnTo>
                <a:lnTo>
                  <a:pt x="128092" y="139105"/>
                </a:lnTo>
                <a:lnTo>
                  <a:pt x="134433" y="131569"/>
                </a:lnTo>
                <a:lnTo>
                  <a:pt x="142837" y="107106"/>
                </a:lnTo>
                <a:lnTo>
                  <a:pt x="142062" y="81253"/>
                </a:lnTo>
                <a:lnTo>
                  <a:pt x="140571" y="77714"/>
                </a:lnTo>
                <a:close/>
                <a:moveTo>
                  <a:pt x="135244" y="53129"/>
                </a:moveTo>
                <a:lnTo>
                  <a:pt x="71989" y="53129"/>
                </a:lnTo>
                <a:lnTo>
                  <a:pt x="78377" y="53150"/>
                </a:lnTo>
                <a:lnTo>
                  <a:pt x="84670" y="54616"/>
                </a:lnTo>
                <a:lnTo>
                  <a:pt x="90408" y="57422"/>
                </a:lnTo>
                <a:lnTo>
                  <a:pt x="61864" y="85976"/>
                </a:lnTo>
                <a:lnTo>
                  <a:pt x="82115" y="106237"/>
                </a:lnTo>
                <a:lnTo>
                  <a:pt x="110690" y="77714"/>
                </a:lnTo>
                <a:lnTo>
                  <a:pt x="140571" y="77714"/>
                </a:lnTo>
                <a:lnTo>
                  <a:pt x="131705" y="56668"/>
                </a:lnTo>
                <a:lnTo>
                  <a:pt x="135244" y="53129"/>
                </a:lnTo>
                <a:close/>
                <a:moveTo>
                  <a:pt x="147851" y="0"/>
                </a:moveTo>
                <a:lnTo>
                  <a:pt x="111444" y="36396"/>
                </a:lnTo>
                <a:lnTo>
                  <a:pt x="151977" y="36396"/>
                </a:lnTo>
                <a:lnTo>
                  <a:pt x="168112" y="20261"/>
                </a:lnTo>
                <a:lnTo>
                  <a:pt x="147851" y="0"/>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70" name="CustomShape 87"/>
          <p:cNvSpPr/>
          <p:nvPr/>
        </p:nvSpPr>
        <p:spPr>
          <a:xfrm>
            <a:off x="9586080" y="7092360"/>
            <a:ext cx="243000" cy="360"/>
          </a:xfrm>
          <a:custGeom>
            <a:avLst/>
            <a:gdLst/>
            <a:ahLst/>
            <a:cxnLst/>
            <a:rect l="l" t="t" r="r" b="b"/>
            <a:pathLst>
              <a:path w="243840" h="120000">
                <a:moveTo>
                  <a:pt x="0" y="0"/>
                </a:moveTo>
                <a:lnTo>
                  <a:pt x="243626" y="0"/>
                </a:lnTo>
              </a:path>
            </a:pathLst>
          </a:custGeom>
          <a:noFill/>
          <a:ln w="28625">
            <a:solidFill>
              <a:srgbClr val="06A1E2"/>
            </a:solidFill>
            <a:round/>
          </a:ln>
        </p:spPr>
        <p:style>
          <a:lnRef idx="0">
            <a:scrgbClr r="0" g="0" b="0"/>
          </a:lnRef>
          <a:fillRef idx="0">
            <a:scrgbClr r="0" g="0" b="0"/>
          </a:fillRef>
          <a:effectRef idx="0">
            <a:scrgbClr r="0" g="0" b="0"/>
          </a:effectRef>
          <a:fontRef idx="minor"/>
        </p:style>
      </p:sp>
      <p:sp>
        <p:nvSpPr>
          <p:cNvPr id="571" name="CustomShape 88"/>
          <p:cNvSpPr/>
          <p:nvPr/>
        </p:nvSpPr>
        <p:spPr>
          <a:xfrm>
            <a:off x="9586080" y="7149600"/>
            <a:ext cx="99720" cy="360"/>
          </a:xfrm>
          <a:custGeom>
            <a:avLst/>
            <a:gdLst/>
            <a:ahLst/>
            <a:cxnLst/>
            <a:rect l="l" t="t" r="r" b="b"/>
            <a:pathLst>
              <a:path w="100329" h="120000">
                <a:moveTo>
                  <a:pt x="0" y="0"/>
                </a:moveTo>
                <a:lnTo>
                  <a:pt x="100321" y="0"/>
                </a:lnTo>
              </a:path>
            </a:pathLst>
          </a:custGeom>
          <a:noFill/>
          <a:ln w="28625">
            <a:solidFill>
              <a:srgbClr val="06A1E2"/>
            </a:solidFill>
            <a:round/>
          </a:ln>
        </p:spPr>
        <p:style>
          <a:lnRef idx="0">
            <a:scrgbClr r="0" g="0" b="0"/>
          </a:lnRef>
          <a:fillRef idx="0">
            <a:scrgbClr r="0" g="0" b="0"/>
          </a:fillRef>
          <a:effectRef idx="0">
            <a:scrgbClr r="0" g="0" b="0"/>
          </a:effectRef>
          <a:fontRef idx="minor"/>
        </p:style>
      </p:sp>
      <p:sp>
        <p:nvSpPr>
          <p:cNvPr id="572" name="CustomShape 89"/>
          <p:cNvSpPr/>
          <p:nvPr/>
        </p:nvSpPr>
        <p:spPr>
          <a:xfrm>
            <a:off x="9714960" y="7149600"/>
            <a:ext cx="199800" cy="360"/>
          </a:xfrm>
          <a:custGeom>
            <a:avLst/>
            <a:gdLst/>
            <a:ahLst/>
            <a:cxnLst/>
            <a:rect l="l" t="t" r="r" b="b"/>
            <a:pathLst>
              <a:path w="200659" h="120000">
                <a:moveTo>
                  <a:pt x="0" y="0"/>
                </a:moveTo>
                <a:lnTo>
                  <a:pt x="200632" y="0"/>
                </a:lnTo>
              </a:path>
            </a:pathLst>
          </a:custGeom>
          <a:noFill/>
          <a:ln w="28625">
            <a:solidFill>
              <a:srgbClr val="06A1E2"/>
            </a:solidFill>
            <a:round/>
          </a:ln>
        </p:spPr>
        <p:style>
          <a:lnRef idx="0">
            <a:scrgbClr r="0" g="0" b="0"/>
          </a:lnRef>
          <a:fillRef idx="0">
            <a:scrgbClr r="0" g="0" b="0"/>
          </a:fillRef>
          <a:effectRef idx="0">
            <a:scrgbClr r="0" g="0" b="0"/>
          </a:effectRef>
          <a:fontRef idx="minor"/>
        </p:style>
      </p:sp>
      <p:sp>
        <p:nvSpPr>
          <p:cNvPr id="573" name="CustomShape 90"/>
          <p:cNvSpPr/>
          <p:nvPr/>
        </p:nvSpPr>
        <p:spPr>
          <a:xfrm>
            <a:off x="9858240" y="7092360"/>
            <a:ext cx="142920" cy="360"/>
          </a:xfrm>
          <a:custGeom>
            <a:avLst/>
            <a:gdLst/>
            <a:ahLst/>
            <a:cxnLst/>
            <a:rect l="l" t="t" r="r" b="b"/>
            <a:pathLst>
              <a:path w="143509" h="120000">
                <a:moveTo>
                  <a:pt x="0" y="0"/>
                </a:moveTo>
                <a:lnTo>
                  <a:pt x="143315" y="0"/>
                </a:lnTo>
              </a:path>
            </a:pathLst>
          </a:custGeom>
          <a:noFill/>
          <a:ln w="28625">
            <a:solidFill>
              <a:srgbClr val="06A1E2"/>
            </a:solidFill>
            <a:round/>
          </a:ln>
        </p:spPr>
        <p:style>
          <a:lnRef idx="0">
            <a:scrgbClr r="0" g="0" b="0"/>
          </a:lnRef>
          <a:fillRef idx="0">
            <a:scrgbClr r="0" g="0" b="0"/>
          </a:fillRef>
          <a:effectRef idx="0">
            <a:scrgbClr r="0" g="0" b="0"/>
          </a:effectRef>
          <a:fontRef idx="minor"/>
        </p:style>
      </p:sp>
      <p:sp>
        <p:nvSpPr>
          <p:cNvPr id="574" name="CustomShape 91"/>
          <p:cNvSpPr/>
          <p:nvPr/>
        </p:nvSpPr>
        <p:spPr>
          <a:xfrm>
            <a:off x="9399240" y="7197120"/>
            <a:ext cx="167400" cy="167400"/>
          </a:xfrm>
          <a:custGeom>
            <a:avLst/>
            <a:gdLst/>
            <a:ahLst/>
            <a:cxnLst/>
            <a:rect l="l" t="t" r="r" b="b"/>
            <a:pathLst>
              <a:path w="168275" h="168275">
                <a:moveTo>
                  <a:pt x="61005" y="25274"/>
                </a:moveTo>
                <a:lnTo>
                  <a:pt x="36545" y="33678"/>
                </a:lnTo>
                <a:lnTo>
                  <a:pt x="16127" y="50857"/>
                </a:lnTo>
                <a:lnTo>
                  <a:pt x="3361" y="74292"/>
                </a:lnTo>
                <a:lnTo>
                  <a:pt x="0" y="99938"/>
                </a:lnTo>
                <a:lnTo>
                  <a:pt x="5908" y="125118"/>
                </a:lnTo>
                <a:lnTo>
                  <a:pt x="20954" y="147157"/>
                </a:lnTo>
                <a:lnTo>
                  <a:pt x="42990" y="162205"/>
                </a:lnTo>
                <a:lnTo>
                  <a:pt x="68170" y="168116"/>
                </a:lnTo>
                <a:lnTo>
                  <a:pt x="93818" y="164755"/>
                </a:lnTo>
                <a:lnTo>
                  <a:pt x="117255" y="151984"/>
                </a:lnTo>
                <a:lnTo>
                  <a:pt x="128083" y="139116"/>
                </a:lnTo>
                <a:lnTo>
                  <a:pt x="71989" y="139116"/>
                </a:lnTo>
                <a:lnTo>
                  <a:pt x="55253" y="135736"/>
                </a:lnTo>
                <a:lnTo>
                  <a:pt x="41587" y="126521"/>
                </a:lnTo>
                <a:lnTo>
                  <a:pt x="32374" y="112854"/>
                </a:lnTo>
                <a:lnTo>
                  <a:pt x="28996" y="96122"/>
                </a:lnTo>
                <a:lnTo>
                  <a:pt x="32374" y="79384"/>
                </a:lnTo>
                <a:lnTo>
                  <a:pt x="41587" y="65715"/>
                </a:lnTo>
                <a:lnTo>
                  <a:pt x="55253" y="56498"/>
                </a:lnTo>
                <a:lnTo>
                  <a:pt x="71989" y="53118"/>
                </a:lnTo>
                <a:lnTo>
                  <a:pt x="135255" y="53118"/>
                </a:lnTo>
                <a:lnTo>
                  <a:pt x="151977" y="36396"/>
                </a:lnTo>
                <a:lnTo>
                  <a:pt x="111444" y="36396"/>
                </a:lnTo>
                <a:lnTo>
                  <a:pt x="86856" y="26046"/>
                </a:lnTo>
                <a:lnTo>
                  <a:pt x="61005" y="25274"/>
                </a:lnTo>
                <a:close/>
                <a:moveTo>
                  <a:pt x="140564" y="77704"/>
                </a:moveTo>
                <a:lnTo>
                  <a:pt x="110690" y="77704"/>
                </a:lnTo>
                <a:lnTo>
                  <a:pt x="113496" y="83442"/>
                </a:lnTo>
                <a:lnTo>
                  <a:pt x="114962" y="89725"/>
                </a:lnTo>
                <a:lnTo>
                  <a:pt x="102392" y="126521"/>
                </a:lnTo>
                <a:lnTo>
                  <a:pt x="71989" y="139116"/>
                </a:lnTo>
                <a:lnTo>
                  <a:pt x="128083" y="139116"/>
                </a:lnTo>
                <a:lnTo>
                  <a:pt x="134433" y="131568"/>
                </a:lnTo>
                <a:lnTo>
                  <a:pt x="142837" y="107110"/>
                </a:lnTo>
                <a:lnTo>
                  <a:pt x="142062" y="81260"/>
                </a:lnTo>
                <a:lnTo>
                  <a:pt x="140564" y="77704"/>
                </a:lnTo>
                <a:close/>
                <a:moveTo>
                  <a:pt x="135255" y="53118"/>
                </a:moveTo>
                <a:lnTo>
                  <a:pt x="71989" y="53118"/>
                </a:lnTo>
                <a:lnTo>
                  <a:pt x="78377" y="53150"/>
                </a:lnTo>
                <a:lnTo>
                  <a:pt x="84670" y="54616"/>
                </a:lnTo>
                <a:lnTo>
                  <a:pt x="90408" y="57422"/>
                </a:lnTo>
                <a:lnTo>
                  <a:pt x="61864" y="85986"/>
                </a:lnTo>
                <a:lnTo>
                  <a:pt x="82115" y="106237"/>
                </a:lnTo>
                <a:lnTo>
                  <a:pt x="110690" y="77704"/>
                </a:lnTo>
                <a:lnTo>
                  <a:pt x="140564" y="77704"/>
                </a:lnTo>
                <a:lnTo>
                  <a:pt x="131705" y="56668"/>
                </a:lnTo>
                <a:lnTo>
                  <a:pt x="135255" y="53118"/>
                </a:lnTo>
                <a:close/>
                <a:moveTo>
                  <a:pt x="147851" y="0"/>
                </a:moveTo>
                <a:lnTo>
                  <a:pt x="111444" y="36396"/>
                </a:lnTo>
                <a:lnTo>
                  <a:pt x="151977" y="36396"/>
                </a:lnTo>
                <a:lnTo>
                  <a:pt x="168112" y="20261"/>
                </a:lnTo>
                <a:lnTo>
                  <a:pt x="147851" y="0"/>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75" name="CustomShape 92"/>
          <p:cNvSpPr/>
          <p:nvPr/>
        </p:nvSpPr>
        <p:spPr>
          <a:xfrm>
            <a:off x="9586080" y="7264440"/>
            <a:ext cx="243000" cy="360"/>
          </a:xfrm>
          <a:custGeom>
            <a:avLst/>
            <a:gdLst/>
            <a:ahLst/>
            <a:cxnLst/>
            <a:rect l="l" t="t" r="r" b="b"/>
            <a:pathLst>
              <a:path w="243840" h="120000">
                <a:moveTo>
                  <a:pt x="0" y="0"/>
                </a:moveTo>
                <a:lnTo>
                  <a:pt x="243626" y="0"/>
                </a:lnTo>
              </a:path>
            </a:pathLst>
          </a:custGeom>
          <a:noFill/>
          <a:ln w="28650">
            <a:solidFill>
              <a:srgbClr val="06A1E2"/>
            </a:solidFill>
            <a:round/>
          </a:ln>
        </p:spPr>
        <p:style>
          <a:lnRef idx="0">
            <a:scrgbClr r="0" g="0" b="0"/>
          </a:lnRef>
          <a:fillRef idx="0">
            <a:scrgbClr r="0" g="0" b="0"/>
          </a:fillRef>
          <a:effectRef idx="0">
            <a:scrgbClr r="0" g="0" b="0"/>
          </a:effectRef>
          <a:fontRef idx="minor"/>
        </p:style>
      </p:sp>
      <p:sp>
        <p:nvSpPr>
          <p:cNvPr id="576" name="CustomShape 93"/>
          <p:cNvSpPr/>
          <p:nvPr/>
        </p:nvSpPr>
        <p:spPr>
          <a:xfrm>
            <a:off x="9586080" y="7321680"/>
            <a:ext cx="99720" cy="360"/>
          </a:xfrm>
          <a:custGeom>
            <a:avLst/>
            <a:gdLst/>
            <a:ahLst/>
            <a:cxnLst/>
            <a:rect l="l" t="t" r="r" b="b"/>
            <a:pathLst>
              <a:path w="100329" h="120000">
                <a:moveTo>
                  <a:pt x="0" y="0"/>
                </a:moveTo>
                <a:lnTo>
                  <a:pt x="100321" y="0"/>
                </a:lnTo>
              </a:path>
            </a:pathLst>
          </a:custGeom>
          <a:noFill/>
          <a:ln w="28650">
            <a:solidFill>
              <a:srgbClr val="06A1E2"/>
            </a:solidFill>
            <a:round/>
          </a:ln>
        </p:spPr>
        <p:style>
          <a:lnRef idx="0">
            <a:scrgbClr r="0" g="0" b="0"/>
          </a:lnRef>
          <a:fillRef idx="0">
            <a:scrgbClr r="0" g="0" b="0"/>
          </a:fillRef>
          <a:effectRef idx="0">
            <a:scrgbClr r="0" g="0" b="0"/>
          </a:effectRef>
          <a:fontRef idx="minor"/>
        </p:style>
      </p:sp>
      <p:sp>
        <p:nvSpPr>
          <p:cNvPr id="577" name="CustomShape 94"/>
          <p:cNvSpPr/>
          <p:nvPr/>
        </p:nvSpPr>
        <p:spPr>
          <a:xfrm>
            <a:off x="9714960" y="7321680"/>
            <a:ext cx="114120" cy="360"/>
          </a:xfrm>
          <a:custGeom>
            <a:avLst/>
            <a:gdLst/>
            <a:ahLst/>
            <a:cxnLst/>
            <a:rect l="l" t="t" r="r" b="b"/>
            <a:pathLst>
              <a:path w="114934" h="120000">
                <a:moveTo>
                  <a:pt x="0" y="0"/>
                </a:moveTo>
                <a:lnTo>
                  <a:pt x="114645" y="0"/>
                </a:lnTo>
              </a:path>
            </a:pathLst>
          </a:custGeom>
          <a:noFill/>
          <a:ln w="28650">
            <a:solidFill>
              <a:srgbClr val="06A1E2"/>
            </a:solidFill>
            <a:round/>
          </a:ln>
        </p:spPr>
        <p:style>
          <a:lnRef idx="0">
            <a:scrgbClr r="0" g="0" b="0"/>
          </a:lnRef>
          <a:fillRef idx="0">
            <a:scrgbClr r="0" g="0" b="0"/>
          </a:fillRef>
          <a:effectRef idx="0">
            <a:scrgbClr r="0" g="0" b="0"/>
          </a:effectRef>
          <a:fontRef idx="minor"/>
        </p:style>
      </p:sp>
      <p:sp>
        <p:nvSpPr>
          <p:cNvPr id="578" name="CustomShape 95"/>
          <p:cNvSpPr/>
          <p:nvPr/>
        </p:nvSpPr>
        <p:spPr>
          <a:xfrm>
            <a:off x="9858240" y="7250040"/>
            <a:ext cx="57240" cy="28440"/>
          </a:xfrm>
          <a:custGeom>
            <a:avLst/>
            <a:gdLst/>
            <a:ahLst/>
            <a:cxnLst/>
            <a:rect l="l" t="t" r="r" b="b"/>
            <a:pathLst>
              <a:path w="57784" h="29209">
                <a:moveTo>
                  <a:pt x="0" y="0"/>
                </a:moveTo>
                <a:lnTo>
                  <a:pt x="57328" y="0"/>
                </a:lnTo>
                <a:lnTo>
                  <a:pt x="57328" y="28669"/>
                </a:lnTo>
                <a:lnTo>
                  <a:pt x="0" y="28669"/>
                </a:lnTo>
                <a:lnTo>
                  <a:pt x="0" y="0"/>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79" name="CustomShape 96"/>
          <p:cNvSpPr/>
          <p:nvPr/>
        </p:nvSpPr>
        <p:spPr>
          <a:xfrm>
            <a:off x="9399240" y="7368840"/>
            <a:ext cx="167400" cy="167400"/>
          </a:xfrm>
          <a:custGeom>
            <a:avLst/>
            <a:gdLst/>
            <a:ahLst/>
            <a:cxnLst/>
            <a:rect l="l" t="t" r="r" b="b"/>
            <a:pathLst>
              <a:path w="168275" h="168275">
                <a:moveTo>
                  <a:pt x="61005" y="25274"/>
                </a:moveTo>
                <a:lnTo>
                  <a:pt x="36545" y="33678"/>
                </a:lnTo>
                <a:lnTo>
                  <a:pt x="16127" y="50857"/>
                </a:lnTo>
                <a:lnTo>
                  <a:pt x="3361" y="74292"/>
                </a:lnTo>
                <a:lnTo>
                  <a:pt x="0" y="99938"/>
                </a:lnTo>
                <a:lnTo>
                  <a:pt x="5908" y="125118"/>
                </a:lnTo>
                <a:lnTo>
                  <a:pt x="20954" y="147157"/>
                </a:lnTo>
                <a:lnTo>
                  <a:pt x="42990" y="162203"/>
                </a:lnTo>
                <a:lnTo>
                  <a:pt x="68170" y="168112"/>
                </a:lnTo>
                <a:lnTo>
                  <a:pt x="93818" y="164750"/>
                </a:lnTo>
                <a:lnTo>
                  <a:pt x="117255" y="151984"/>
                </a:lnTo>
                <a:lnTo>
                  <a:pt x="128091" y="139105"/>
                </a:lnTo>
                <a:lnTo>
                  <a:pt x="71989" y="139105"/>
                </a:lnTo>
                <a:lnTo>
                  <a:pt x="55253" y="135727"/>
                </a:lnTo>
                <a:lnTo>
                  <a:pt x="41587" y="126515"/>
                </a:lnTo>
                <a:lnTo>
                  <a:pt x="32374" y="112853"/>
                </a:lnTo>
                <a:lnTo>
                  <a:pt x="28996" y="96122"/>
                </a:lnTo>
                <a:lnTo>
                  <a:pt x="32374" y="79386"/>
                </a:lnTo>
                <a:lnTo>
                  <a:pt x="41587" y="65720"/>
                </a:lnTo>
                <a:lnTo>
                  <a:pt x="55253" y="56507"/>
                </a:lnTo>
                <a:lnTo>
                  <a:pt x="71989" y="53129"/>
                </a:lnTo>
                <a:lnTo>
                  <a:pt x="135235" y="53129"/>
                </a:lnTo>
                <a:lnTo>
                  <a:pt x="151972" y="36396"/>
                </a:lnTo>
                <a:lnTo>
                  <a:pt x="111444" y="36396"/>
                </a:lnTo>
                <a:lnTo>
                  <a:pt x="86856" y="26046"/>
                </a:lnTo>
                <a:lnTo>
                  <a:pt x="61005" y="25274"/>
                </a:lnTo>
                <a:close/>
                <a:moveTo>
                  <a:pt x="140568" y="77704"/>
                </a:moveTo>
                <a:lnTo>
                  <a:pt x="110690" y="77704"/>
                </a:lnTo>
                <a:lnTo>
                  <a:pt x="113496" y="83442"/>
                </a:lnTo>
                <a:lnTo>
                  <a:pt x="114962" y="89735"/>
                </a:lnTo>
                <a:lnTo>
                  <a:pt x="102392" y="126515"/>
                </a:lnTo>
                <a:lnTo>
                  <a:pt x="71989" y="139105"/>
                </a:lnTo>
                <a:lnTo>
                  <a:pt x="128091" y="139105"/>
                </a:lnTo>
                <a:lnTo>
                  <a:pt x="134433" y="131566"/>
                </a:lnTo>
                <a:lnTo>
                  <a:pt x="142837" y="107105"/>
                </a:lnTo>
                <a:lnTo>
                  <a:pt x="142062" y="81251"/>
                </a:lnTo>
                <a:lnTo>
                  <a:pt x="140568" y="77704"/>
                </a:lnTo>
                <a:close/>
                <a:moveTo>
                  <a:pt x="135235" y="53129"/>
                </a:moveTo>
                <a:lnTo>
                  <a:pt x="71989" y="53129"/>
                </a:lnTo>
                <a:lnTo>
                  <a:pt x="78377" y="53150"/>
                </a:lnTo>
                <a:lnTo>
                  <a:pt x="84670" y="54616"/>
                </a:lnTo>
                <a:lnTo>
                  <a:pt x="90408" y="57422"/>
                </a:lnTo>
                <a:lnTo>
                  <a:pt x="61864" y="85976"/>
                </a:lnTo>
                <a:lnTo>
                  <a:pt x="82115" y="106237"/>
                </a:lnTo>
                <a:lnTo>
                  <a:pt x="110690" y="77704"/>
                </a:lnTo>
                <a:lnTo>
                  <a:pt x="140568" y="77704"/>
                </a:lnTo>
                <a:lnTo>
                  <a:pt x="131705" y="56657"/>
                </a:lnTo>
                <a:lnTo>
                  <a:pt x="135235" y="53129"/>
                </a:lnTo>
                <a:close/>
                <a:moveTo>
                  <a:pt x="147851" y="0"/>
                </a:moveTo>
                <a:lnTo>
                  <a:pt x="111444" y="36396"/>
                </a:lnTo>
                <a:lnTo>
                  <a:pt x="151972" y="36396"/>
                </a:lnTo>
                <a:lnTo>
                  <a:pt x="168112" y="20261"/>
                </a:lnTo>
                <a:lnTo>
                  <a:pt x="147851" y="0"/>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80" name="CustomShape 97"/>
          <p:cNvSpPr/>
          <p:nvPr/>
        </p:nvSpPr>
        <p:spPr>
          <a:xfrm>
            <a:off x="9586080" y="7436520"/>
            <a:ext cx="186120" cy="360"/>
          </a:xfrm>
          <a:custGeom>
            <a:avLst/>
            <a:gdLst/>
            <a:ahLst/>
            <a:cxnLst/>
            <a:rect l="l" t="t" r="r" b="b"/>
            <a:pathLst>
              <a:path w="186690" h="120000">
                <a:moveTo>
                  <a:pt x="0" y="0"/>
                </a:moveTo>
                <a:lnTo>
                  <a:pt x="186297" y="0"/>
                </a:lnTo>
              </a:path>
            </a:pathLst>
          </a:custGeom>
          <a:noFill/>
          <a:ln w="28650">
            <a:solidFill>
              <a:srgbClr val="06A1E2"/>
            </a:solidFill>
            <a:round/>
          </a:ln>
        </p:spPr>
        <p:style>
          <a:lnRef idx="0">
            <a:scrgbClr r="0" g="0" b="0"/>
          </a:lnRef>
          <a:fillRef idx="0">
            <a:scrgbClr r="0" g="0" b="0"/>
          </a:fillRef>
          <a:effectRef idx="0">
            <a:scrgbClr r="0" g="0" b="0"/>
          </a:effectRef>
          <a:fontRef idx="minor"/>
        </p:style>
      </p:sp>
      <p:sp>
        <p:nvSpPr>
          <p:cNvPr id="581" name="CustomShape 98"/>
          <p:cNvSpPr/>
          <p:nvPr/>
        </p:nvSpPr>
        <p:spPr>
          <a:xfrm>
            <a:off x="9586080" y="7493760"/>
            <a:ext cx="99720" cy="360"/>
          </a:xfrm>
          <a:custGeom>
            <a:avLst/>
            <a:gdLst/>
            <a:ahLst/>
            <a:cxnLst/>
            <a:rect l="l" t="t" r="r" b="b"/>
            <a:pathLst>
              <a:path w="100329" h="120000">
                <a:moveTo>
                  <a:pt x="0" y="0"/>
                </a:moveTo>
                <a:lnTo>
                  <a:pt x="100321" y="0"/>
                </a:lnTo>
              </a:path>
            </a:pathLst>
          </a:custGeom>
          <a:noFill/>
          <a:ln w="28625">
            <a:solidFill>
              <a:srgbClr val="06A1E2"/>
            </a:solidFill>
            <a:round/>
          </a:ln>
        </p:spPr>
        <p:style>
          <a:lnRef idx="0">
            <a:scrgbClr r="0" g="0" b="0"/>
          </a:lnRef>
          <a:fillRef idx="0">
            <a:scrgbClr r="0" g="0" b="0"/>
          </a:fillRef>
          <a:effectRef idx="0">
            <a:scrgbClr r="0" g="0" b="0"/>
          </a:effectRef>
          <a:fontRef idx="minor"/>
        </p:style>
      </p:sp>
      <p:sp>
        <p:nvSpPr>
          <p:cNvPr id="582" name="CustomShape 99"/>
          <p:cNvSpPr/>
          <p:nvPr/>
        </p:nvSpPr>
        <p:spPr>
          <a:xfrm>
            <a:off x="9714960" y="7479360"/>
            <a:ext cx="57240" cy="28440"/>
          </a:xfrm>
          <a:custGeom>
            <a:avLst/>
            <a:gdLst/>
            <a:ahLst/>
            <a:cxnLst/>
            <a:rect l="l" t="t" r="r" b="b"/>
            <a:pathLst>
              <a:path w="57784" h="29209">
                <a:moveTo>
                  <a:pt x="0" y="0"/>
                </a:moveTo>
                <a:lnTo>
                  <a:pt x="57328" y="0"/>
                </a:lnTo>
                <a:lnTo>
                  <a:pt x="57328" y="28648"/>
                </a:lnTo>
                <a:lnTo>
                  <a:pt x="0" y="28648"/>
                </a:lnTo>
                <a:lnTo>
                  <a:pt x="0" y="0"/>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83" name="CustomShape 100"/>
          <p:cNvSpPr/>
          <p:nvPr/>
        </p:nvSpPr>
        <p:spPr>
          <a:xfrm>
            <a:off x="9801000" y="7278840"/>
            <a:ext cx="429840" cy="429840"/>
          </a:xfrm>
          <a:custGeom>
            <a:avLst/>
            <a:gdLst/>
            <a:ahLst/>
            <a:cxnLst/>
            <a:rect l="l" t="t" r="r" b="b"/>
            <a:pathLst>
              <a:path w="430529" h="430529">
                <a:moveTo>
                  <a:pt x="214967" y="0"/>
                </a:moveTo>
                <a:lnTo>
                  <a:pt x="165675" y="5676"/>
                </a:lnTo>
                <a:lnTo>
                  <a:pt x="120427" y="21846"/>
                </a:lnTo>
                <a:lnTo>
                  <a:pt x="80513" y="47220"/>
                </a:lnTo>
                <a:lnTo>
                  <a:pt x="47223" y="80509"/>
                </a:lnTo>
                <a:lnTo>
                  <a:pt x="21848" y="120422"/>
                </a:lnTo>
                <a:lnTo>
                  <a:pt x="5677" y="165671"/>
                </a:lnTo>
                <a:lnTo>
                  <a:pt x="0" y="214967"/>
                </a:lnTo>
                <a:lnTo>
                  <a:pt x="5723" y="264228"/>
                </a:lnTo>
                <a:lnTo>
                  <a:pt x="21948" y="309495"/>
                </a:lnTo>
                <a:lnTo>
                  <a:pt x="47300" y="349343"/>
                </a:lnTo>
                <a:lnTo>
                  <a:pt x="80582" y="382624"/>
                </a:lnTo>
                <a:lnTo>
                  <a:pt x="120478" y="408005"/>
                </a:lnTo>
                <a:lnTo>
                  <a:pt x="165702" y="424200"/>
                </a:lnTo>
                <a:lnTo>
                  <a:pt x="214967" y="429924"/>
                </a:lnTo>
                <a:lnTo>
                  <a:pt x="264258" y="424246"/>
                </a:lnTo>
                <a:lnTo>
                  <a:pt x="309505" y="408074"/>
                </a:lnTo>
                <a:lnTo>
                  <a:pt x="320213" y="401265"/>
                </a:lnTo>
                <a:lnTo>
                  <a:pt x="214967" y="401265"/>
                </a:lnTo>
                <a:lnTo>
                  <a:pt x="165438" y="394610"/>
                </a:lnTo>
                <a:lnTo>
                  <a:pt x="120932" y="375829"/>
                </a:lnTo>
                <a:lnTo>
                  <a:pt x="83226" y="346698"/>
                </a:lnTo>
                <a:lnTo>
                  <a:pt x="54094" y="308994"/>
                </a:lnTo>
                <a:lnTo>
                  <a:pt x="35313" y="264491"/>
                </a:lnTo>
                <a:lnTo>
                  <a:pt x="28658" y="214967"/>
                </a:lnTo>
                <a:lnTo>
                  <a:pt x="35368" y="165438"/>
                </a:lnTo>
                <a:lnTo>
                  <a:pt x="54157" y="120981"/>
                </a:lnTo>
                <a:lnTo>
                  <a:pt x="83289" y="83289"/>
                </a:lnTo>
                <a:lnTo>
                  <a:pt x="120981" y="54157"/>
                </a:lnTo>
                <a:lnTo>
                  <a:pt x="165464" y="35357"/>
                </a:lnTo>
                <a:lnTo>
                  <a:pt x="214967" y="28658"/>
                </a:lnTo>
                <a:lnTo>
                  <a:pt x="320220" y="28658"/>
                </a:lnTo>
                <a:lnTo>
                  <a:pt x="309505" y="21846"/>
                </a:lnTo>
                <a:lnTo>
                  <a:pt x="264258" y="5676"/>
                </a:lnTo>
                <a:lnTo>
                  <a:pt x="214967" y="0"/>
                </a:lnTo>
                <a:close/>
                <a:moveTo>
                  <a:pt x="320220" y="28658"/>
                </a:moveTo>
                <a:lnTo>
                  <a:pt x="214967" y="28658"/>
                </a:lnTo>
                <a:lnTo>
                  <a:pt x="264492" y="35313"/>
                </a:lnTo>
                <a:lnTo>
                  <a:pt x="308996" y="54094"/>
                </a:lnTo>
                <a:lnTo>
                  <a:pt x="346704" y="83226"/>
                </a:lnTo>
                <a:lnTo>
                  <a:pt x="375837" y="120932"/>
                </a:lnTo>
                <a:lnTo>
                  <a:pt x="394620" y="165438"/>
                </a:lnTo>
                <a:lnTo>
                  <a:pt x="401275" y="214967"/>
                </a:lnTo>
                <a:lnTo>
                  <a:pt x="394620" y="264491"/>
                </a:lnTo>
                <a:lnTo>
                  <a:pt x="375837" y="308994"/>
                </a:lnTo>
                <a:lnTo>
                  <a:pt x="346704" y="346698"/>
                </a:lnTo>
                <a:lnTo>
                  <a:pt x="308996" y="375829"/>
                </a:lnTo>
                <a:lnTo>
                  <a:pt x="264492" y="394610"/>
                </a:lnTo>
                <a:lnTo>
                  <a:pt x="214967" y="401265"/>
                </a:lnTo>
                <a:lnTo>
                  <a:pt x="320213" y="401265"/>
                </a:lnTo>
                <a:lnTo>
                  <a:pt x="382704" y="349408"/>
                </a:lnTo>
                <a:lnTo>
                  <a:pt x="408094" y="309449"/>
                </a:lnTo>
                <a:lnTo>
                  <a:pt x="424250" y="264228"/>
                </a:lnTo>
                <a:lnTo>
                  <a:pt x="429924" y="214967"/>
                </a:lnTo>
                <a:lnTo>
                  <a:pt x="424247" y="165671"/>
                </a:lnTo>
                <a:lnTo>
                  <a:pt x="408077" y="120422"/>
                </a:lnTo>
                <a:lnTo>
                  <a:pt x="382704" y="80509"/>
                </a:lnTo>
                <a:lnTo>
                  <a:pt x="349416" y="47220"/>
                </a:lnTo>
                <a:lnTo>
                  <a:pt x="320220" y="28658"/>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84" name="CustomShape 101"/>
          <p:cNvSpPr/>
          <p:nvPr/>
        </p:nvSpPr>
        <p:spPr>
          <a:xfrm>
            <a:off x="9902880" y="7383240"/>
            <a:ext cx="222840" cy="195840"/>
          </a:xfrm>
          <a:prstGeom prst="rect">
            <a:avLst/>
          </a:prstGeom>
          <a:blipFill rotWithShape="0">
            <a:blip r:embed="rId7"/>
            <a:stretch/>
          </a:blipFill>
          <a:ln w="0">
            <a:noFill/>
          </a:ln>
        </p:spPr>
        <p:style>
          <a:lnRef idx="0">
            <a:scrgbClr r="0" g="0" b="0"/>
          </a:lnRef>
          <a:fillRef idx="0">
            <a:scrgbClr r="0" g="0" b="0"/>
          </a:fillRef>
          <a:effectRef idx="0">
            <a:scrgbClr r="0" g="0" b="0"/>
          </a:effectRef>
          <a:fontRef idx="minor"/>
        </p:style>
      </p:sp>
      <p:sp>
        <p:nvSpPr>
          <p:cNvPr id="585" name="CustomShape 102"/>
          <p:cNvSpPr/>
          <p:nvPr/>
        </p:nvSpPr>
        <p:spPr>
          <a:xfrm>
            <a:off x="8934480" y="6397920"/>
            <a:ext cx="1682640" cy="1682640"/>
          </a:xfrm>
          <a:custGeom>
            <a:avLst/>
            <a:gdLst/>
            <a:ahLst/>
            <a:cxnLst/>
            <a:rect l="l" t="t" r="r" b="b"/>
            <a:pathLst>
              <a:path w="1683384" h="1683384">
                <a:moveTo>
                  <a:pt x="1683058" y="841534"/>
                </a:moveTo>
                <a:lnTo>
                  <a:pt x="1681726" y="889287"/>
                </a:lnTo>
                <a:lnTo>
                  <a:pt x="1677777" y="936341"/>
                </a:lnTo>
                <a:lnTo>
                  <a:pt x="1671282" y="982625"/>
                </a:lnTo>
                <a:lnTo>
                  <a:pt x="1662312" y="1028069"/>
                </a:lnTo>
                <a:lnTo>
                  <a:pt x="1650939" y="1072600"/>
                </a:lnTo>
                <a:lnTo>
                  <a:pt x="1637232" y="1116148"/>
                </a:lnTo>
                <a:lnTo>
                  <a:pt x="1621264" y="1158643"/>
                </a:lnTo>
                <a:lnTo>
                  <a:pt x="1603105" y="1200012"/>
                </a:lnTo>
                <a:lnTo>
                  <a:pt x="1582827" y="1240185"/>
                </a:lnTo>
                <a:lnTo>
                  <a:pt x="1560499" y="1279091"/>
                </a:lnTo>
                <a:lnTo>
                  <a:pt x="1536195" y="1316658"/>
                </a:lnTo>
                <a:lnTo>
                  <a:pt x="1509983" y="1352817"/>
                </a:lnTo>
                <a:lnTo>
                  <a:pt x="1481937" y="1387495"/>
                </a:lnTo>
                <a:lnTo>
                  <a:pt x="1452125" y="1420622"/>
                </a:lnTo>
                <a:lnTo>
                  <a:pt x="1420620" y="1452126"/>
                </a:lnTo>
                <a:lnTo>
                  <a:pt x="1387493" y="1481937"/>
                </a:lnTo>
                <a:lnTo>
                  <a:pt x="1352815" y="1509984"/>
                </a:lnTo>
                <a:lnTo>
                  <a:pt x="1316656" y="1536195"/>
                </a:lnTo>
                <a:lnTo>
                  <a:pt x="1279088" y="1560500"/>
                </a:lnTo>
                <a:lnTo>
                  <a:pt x="1240181" y="1582827"/>
                </a:lnTo>
                <a:lnTo>
                  <a:pt x="1200008" y="1603105"/>
                </a:lnTo>
                <a:lnTo>
                  <a:pt x="1158638" y="1621264"/>
                </a:lnTo>
                <a:lnTo>
                  <a:pt x="1116143" y="1637232"/>
                </a:lnTo>
                <a:lnTo>
                  <a:pt x="1072594" y="1650939"/>
                </a:lnTo>
                <a:lnTo>
                  <a:pt x="1028062" y="1662312"/>
                </a:lnTo>
                <a:lnTo>
                  <a:pt x="982618" y="1671282"/>
                </a:lnTo>
                <a:lnTo>
                  <a:pt x="936333" y="1677777"/>
                </a:lnTo>
                <a:lnTo>
                  <a:pt x="889278" y="1681726"/>
                </a:lnTo>
                <a:lnTo>
                  <a:pt x="841524" y="1683058"/>
                </a:lnTo>
                <a:lnTo>
                  <a:pt x="793771" y="1681726"/>
                </a:lnTo>
                <a:lnTo>
                  <a:pt x="746717" y="1677777"/>
                </a:lnTo>
                <a:lnTo>
                  <a:pt x="700432" y="1671282"/>
                </a:lnTo>
                <a:lnTo>
                  <a:pt x="654989" y="1662312"/>
                </a:lnTo>
                <a:lnTo>
                  <a:pt x="610458" y="1650939"/>
                </a:lnTo>
                <a:lnTo>
                  <a:pt x="566909" y="1637232"/>
                </a:lnTo>
                <a:lnTo>
                  <a:pt x="524415" y="1621264"/>
                </a:lnTo>
                <a:lnTo>
                  <a:pt x="483046" y="1603105"/>
                </a:lnTo>
                <a:lnTo>
                  <a:pt x="442873" y="1582827"/>
                </a:lnTo>
                <a:lnTo>
                  <a:pt x="403967" y="1560500"/>
                </a:lnTo>
                <a:lnTo>
                  <a:pt x="366399" y="1536195"/>
                </a:lnTo>
                <a:lnTo>
                  <a:pt x="330241" y="1509984"/>
                </a:lnTo>
                <a:lnTo>
                  <a:pt x="295563" y="1481937"/>
                </a:lnTo>
                <a:lnTo>
                  <a:pt x="262436" y="1452126"/>
                </a:lnTo>
                <a:lnTo>
                  <a:pt x="230931" y="1420622"/>
                </a:lnTo>
                <a:lnTo>
                  <a:pt x="201120" y="1387495"/>
                </a:lnTo>
                <a:lnTo>
                  <a:pt x="173074" y="1352817"/>
                </a:lnTo>
                <a:lnTo>
                  <a:pt x="146862" y="1316658"/>
                </a:lnTo>
                <a:lnTo>
                  <a:pt x="122558" y="1279091"/>
                </a:lnTo>
                <a:lnTo>
                  <a:pt x="100231" y="1240185"/>
                </a:lnTo>
                <a:lnTo>
                  <a:pt x="79952" y="1200012"/>
                </a:lnTo>
                <a:lnTo>
                  <a:pt x="61794" y="1158643"/>
                </a:lnTo>
                <a:lnTo>
                  <a:pt x="45825" y="1116148"/>
                </a:lnTo>
                <a:lnTo>
                  <a:pt x="32119" y="1072600"/>
                </a:lnTo>
                <a:lnTo>
                  <a:pt x="20745" y="1028069"/>
                </a:lnTo>
                <a:lnTo>
                  <a:pt x="11776" y="982625"/>
                </a:lnTo>
                <a:lnTo>
                  <a:pt x="5281" y="936341"/>
                </a:lnTo>
                <a:lnTo>
                  <a:pt x="1332" y="889287"/>
                </a:lnTo>
                <a:lnTo>
                  <a:pt x="0" y="841534"/>
                </a:lnTo>
                <a:lnTo>
                  <a:pt x="1332" y="793780"/>
                </a:lnTo>
                <a:lnTo>
                  <a:pt x="5281" y="746725"/>
                </a:lnTo>
                <a:lnTo>
                  <a:pt x="11776" y="700440"/>
                </a:lnTo>
                <a:lnTo>
                  <a:pt x="20745" y="654996"/>
                </a:lnTo>
                <a:lnTo>
                  <a:pt x="32119" y="610464"/>
                </a:lnTo>
                <a:lnTo>
                  <a:pt x="45825" y="566915"/>
                </a:lnTo>
                <a:lnTo>
                  <a:pt x="61794" y="524420"/>
                </a:lnTo>
                <a:lnTo>
                  <a:pt x="79952" y="483050"/>
                </a:lnTo>
                <a:lnTo>
                  <a:pt x="100231" y="442876"/>
                </a:lnTo>
                <a:lnTo>
                  <a:pt x="122558" y="403970"/>
                </a:lnTo>
                <a:lnTo>
                  <a:pt x="146862" y="366402"/>
                </a:lnTo>
                <a:lnTo>
                  <a:pt x="173074" y="330243"/>
                </a:lnTo>
                <a:lnTo>
                  <a:pt x="201120" y="295564"/>
                </a:lnTo>
                <a:lnTo>
                  <a:pt x="230931" y="262437"/>
                </a:lnTo>
                <a:lnTo>
                  <a:pt x="262436" y="230932"/>
                </a:lnTo>
                <a:lnTo>
                  <a:pt x="295563" y="201121"/>
                </a:lnTo>
                <a:lnTo>
                  <a:pt x="330241" y="173074"/>
                </a:lnTo>
                <a:lnTo>
                  <a:pt x="366399" y="146863"/>
                </a:lnTo>
                <a:lnTo>
                  <a:pt x="403967" y="122558"/>
                </a:lnTo>
                <a:lnTo>
                  <a:pt x="442873" y="100231"/>
                </a:lnTo>
                <a:lnTo>
                  <a:pt x="483046" y="79953"/>
                </a:lnTo>
                <a:lnTo>
                  <a:pt x="524415" y="61794"/>
                </a:lnTo>
                <a:lnTo>
                  <a:pt x="566909" y="45826"/>
                </a:lnTo>
                <a:lnTo>
                  <a:pt x="610458" y="32119"/>
                </a:lnTo>
                <a:lnTo>
                  <a:pt x="654989" y="20746"/>
                </a:lnTo>
                <a:lnTo>
                  <a:pt x="700432" y="11776"/>
                </a:lnTo>
                <a:lnTo>
                  <a:pt x="746717" y="5281"/>
                </a:lnTo>
                <a:lnTo>
                  <a:pt x="793771" y="1332"/>
                </a:lnTo>
                <a:lnTo>
                  <a:pt x="841524" y="0"/>
                </a:lnTo>
                <a:lnTo>
                  <a:pt x="889278" y="1332"/>
                </a:lnTo>
                <a:lnTo>
                  <a:pt x="936333" y="5281"/>
                </a:lnTo>
                <a:lnTo>
                  <a:pt x="982618" y="11776"/>
                </a:lnTo>
                <a:lnTo>
                  <a:pt x="1028062" y="20746"/>
                </a:lnTo>
                <a:lnTo>
                  <a:pt x="1072594" y="32119"/>
                </a:lnTo>
                <a:lnTo>
                  <a:pt x="1116143" y="45826"/>
                </a:lnTo>
                <a:lnTo>
                  <a:pt x="1158638" y="61794"/>
                </a:lnTo>
                <a:lnTo>
                  <a:pt x="1200008" y="79953"/>
                </a:lnTo>
                <a:lnTo>
                  <a:pt x="1240181" y="100231"/>
                </a:lnTo>
                <a:lnTo>
                  <a:pt x="1279088" y="122558"/>
                </a:lnTo>
                <a:lnTo>
                  <a:pt x="1316656" y="146863"/>
                </a:lnTo>
                <a:lnTo>
                  <a:pt x="1352815" y="173074"/>
                </a:lnTo>
                <a:lnTo>
                  <a:pt x="1387493" y="201121"/>
                </a:lnTo>
                <a:lnTo>
                  <a:pt x="1420620" y="230932"/>
                </a:lnTo>
                <a:lnTo>
                  <a:pt x="1452125" y="262437"/>
                </a:lnTo>
                <a:lnTo>
                  <a:pt x="1481937" y="295564"/>
                </a:lnTo>
                <a:lnTo>
                  <a:pt x="1509983" y="330243"/>
                </a:lnTo>
                <a:lnTo>
                  <a:pt x="1536195" y="366402"/>
                </a:lnTo>
                <a:lnTo>
                  <a:pt x="1560499" y="403970"/>
                </a:lnTo>
                <a:lnTo>
                  <a:pt x="1582827" y="442876"/>
                </a:lnTo>
                <a:lnTo>
                  <a:pt x="1603105" y="483050"/>
                </a:lnTo>
                <a:lnTo>
                  <a:pt x="1621264" y="524420"/>
                </a:lnTo>
                <a:lnTo>
                  <a:pt x="1637232" y="566915"/>
                </a:lnTo>
                <a:lnTo>
                  <a:pt x="1650939" y="610464"/>
                </a:lnTo>
                <a:lnTo>
                  <a:pt x="1662312" y="654996"/>
                </a:lnTo>
                <a:lnTo>
                  <a:pt x="1671282" y="700440"/>
                </a:lnTo>
                <a:lnTo>
                  <a:pt x="1677777" y="746725"/>
                </a:lnTo>
                <a:lnTo>
                  <a:pt x="1681726" y="793780"/>
                </a:lnTo>
                <a:lnTo>
                  <a:pt x="1683058" y="841534"/>
                </a:lnTo>
                <a:close/>
              </a:path>
            </a:pathLst>
          </a:custGeom>
          <a:noFill/>
          <a:ln w="20925">
            <a:solidFill>
              <a:srgbClr val="F5A93E"/>
            </a:solidFill>
            <a:round/>
          </a:ln>
        </p:spPr>
        <p:style>
          <a:lnRef idx="0">
            <a:scrgbClr r="0" g="0" b="0"/>
          </a:lnRef>
          <a:fillRef idx="0">
            <a:scrgbClr r="0" g="0" b="0"/>
          </a:fillRef>
          <a:effectRef idx="0">
            <a:scrgbClr r="0" g="0" b="0"/>
          </a:effectRef>
          <a:fontRef idx="minor"/>
        </p:style>
      </p:sp>
      <p:sp>
        <p:nvSpPr>
          <p:cNvPr id="586" name="CustomShape 103"/>
          <p:cNvSpPr/>
          <p:nvPr/>
        </p:nvSpPr>
        <p:spPr>
          <a:xfrm>
            <a:off x="7320600" y="7036560"/>
            <a:ext cx="234360" cy="30960"/>
          </a:xfrm>
          <a:custGeom>
            <a:avLst/>
            <a:gdLst/>
            <a:ahLst/>
            <a:cxnLst/>
            <a:rect l="l" t="t" r="r" b="b"/>
            <a:pathLst>
              <a:path w="234950" h="31750">
                <a:moveTo>
                  <a:pt x="227542" y="0"/>
                </a:moveTo>
                <a:lnTo>
                  <a:pt x="7036" y="0"/>
                </a:lnTo>
                <a:lnTo>
                  <a:pt x="0" y="7015"/>
                </a:lnTo>
                <a:lnTo>
                  <a:pt x="0" y="24261"/>
                </a:lnTo>
                <a:lnTo>
                  <a:pt x="7036" y="31297"/>
                </a:lnTo>
                <a:lnTo>
                  <a:pt x="227542" y="31297"/>
                </a:lnTo>
                <a:lnTo>
                  <a:pt x="234485" y="24261"/>
                </a:lnTo>
                <a:lnTo>
                  <a:pt x="234485" y="7015"/>
                </a:lnTo>
                <a:lnTo>
                  <a:pt x="227542"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87" name="CustomShape 104"/>
          <p:cNvSpPr/>
          <p:nvPr/>
        </p:nvSpPr>
        <p:spPr>
          <a:xfrm>
            <a:off x="7320600" y="7521120"/>
            <a:ext cx="234360" cy="30960"/>
          </a:xfrm>
          <a:custGeom>
            <a:avLst/>
            <a:gdLst/>
            <a:ahLst/>
            <a:cxnLst/>
            <a:rect l="l" t="t" r="r" b="b"/>
            <a:pathLst>
              <a:path w="234950" h="31750">
                <a:moveTo>
                  <a:pt x="227542" y="0"/>
                </a:moveTo>
                <a:lnTo>
                  <a:pt x="7036" y="0"/>
                </a:lnTo>
                <a:lnTo>
                  <a:pt x="0" y="6931"/>
                </a:lnTo>
                <a:lnTo>
                  <a:pt x="0" y="24261"/>
                </a:lnTo>
                <a:lnTo>
                  <a:pt x="7036" y="31203"/>
                </a:lnTo>
                <a:lnTo>
                  <a:pt x="227542" y="31203"/>
                </a:lnTo>
                <a:lnTo>
                  <a:pt x="234485" y="24261"/>
                </a:lnTo>
                <a:lnTo>
                  <a:pt x="234485" y="6931"/>
                </a:lnTo>
                <a:lnTo>
                  <a:pt x="227542"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88" name="CustomShape 105"/>
          <p:cNvSpPr/>
          <p:nvPr/>
        </p:nvSpPr>
        <p:spPr>
          <a:xfrm>
            <a:off x="7320600" y="7146000"/>
            <a:ext cx="484560" cy="360"/>
          </a:xfrm>
          <a:custGeom>
            <a:avLst/>
            <a:gdLst/>
            <a:ahLst/>
            <a:cxnLst/>
            <a:rect l="l" t="t" r="r" b="b"/>
            <a:pathLst>
              <a:path w="485140" h="120000">
                <a:moveTo>
                  <a:pt x="0" y="0"/>
                </a:moveTo>
                <a:lnTo>
                  <a:pt x="484623" y="0"/>
                </a:lnTo>
              </a:path>
            </a:pathLst>
          </a:custGeom>
          <a:noFill/>
          <a:ln w="31200">
            <a:solidFill>
              <a:srgbClr val="FFFFFF"/>
            </a:solidFill>
            <a:round/>
          </a:ln>
        </p:spPr>
        <p:style>
          <a:lnRef idx="0">
            <a:scrgbClr r="0" g="0" b="0"/>
          </a:lnRef>
          <a:fillRef idx="0">
            <a:scrgbClr r="0" g="0" b="0"/>
          </a:fillRef>
          <a:effectRef idx="0">
            <a:scrgbClr r="0" g="0" b="0"/>
          </a:effectRef>
          <a:fontRef idx="minor"/>
        </p:style>
      </p:sp>
      <p:sp>
        <p:nvSpPr>
          <p:cNvPr id="589" name="CustomShape 106"/>
          <p:cNvSpPr/>
          <p:nvPr/>
        </p:nvSpPr>
        <p:spPr>
          <a:xfrm>
            <a:off x="7320600" y="7333560"/>
            <a:ext cx="484560" cy="360"/>
          </a:xfrm>
          <a:custGeom>
            <a:avLst/>
            <a:gdLst/>
            <a:ahLst/>
            <a:cxnLst/>
            <a:rect l="l" t="t" r="r" b="b"/>
            <a:pathLst>
              <a:path w="485140" h="120000">
                <a:moveTo>
                  <a:pt x="0" y="0"/>
                </a:moveTo>
                <a:lnTo>
                  <a:pt x="484623" y="0"/>
                </a:lnTo>
              </a:path>
            </a:pathLst>
          </a:custGeom>
          <a:noFill/>
          <a:ln w="31275">
            <a:solidFill>
              <a:srgbClr val="FFFFFF"/>
            </a:solidFill>
            <a:round/>
          </a:ln>
        </p:spPr>
        <p:style>
          <a:lnRef idx="0">
            <a:scrgbClr r="0" g="0" b="0"/>
          </a:lnRef>
          <a:fillRef idx="0">
            <a:scrgbClr r="0" g="0" b="0"/>
          </a:fillRef>
          <a:effectRef idx="0">
            <a:scrgbClr r="0" g="0" b="0"/>
          </a:effectRef>
          <a:fontRef idx="minor"/>
        </p:style>
      </p:sp>
      <p:sp>
        <p:nvSpPr>
          <p:cNvPr id="590" name="CustomShape 107"/>
          <p:cNvSpPr/>
          <p:nvPr/>
        </p:nvSpPr>
        <p:spPr>
          <a:xfrm>
            <a:off x="7320600" y="7443000"/>
            <a:ext cx="484560" cy="360"/>
          </a:xfrm>
          <a:custGeom>
            <a:avLst/>
            <a:gdLst/>
            <a:ahLst/>
            <a:cxnLst/>
            <a:rect l="l" t="t" r="r" b="b"/>
            <a:pathLst>
              <a:path w="485140" h="120000">
                <a:moveTo>
                  <a:pt x="0" y="0"/>
                </a:moveTo>
                <a:lnTo>
                  <a:pt x="484623" y="0"/>
                </a:lnTo>
              </a:path>
            </a:pathLst>
          </a:custGeom>
          <a:noFill/>
          <a:ln w="31275">
            <a:solidFill>
              <a:srgbClr val="FFFFFF"/>
            </a:solidFill>
            <a:round/>
          </a:ln>
        </p:spPr>
        <p:style>
          <a:lnRef idx="0">
            <a:scrgbClr r="0" g="0" b="0"/>
          </a:lnRef>
          <a:fillRef idx="0">
            <a:scrgbClr r="0" g="0" b="0"/>
          </a:fillRef>
          <a:effectRef idx="0">
            <a:scrgbClr r="0" g="0" b="0"/>
          </a:effectRef>
          <a:fontRef idx="minor"/>
        </p:style>
      </p:sp>
      <p:sp>
        <p:nvSpPr>
          <p:cNvPr id="591" name="CustomShape 108"/>
          <p:cNvSpPr/>
          <p:nvPr/>
        </p:nvSpPr>
        <p:spPr>
          <a:xfrm>
            <a:off x="7320600" y="7224120"/>
            <a:ext cx="249480" cy="30960"/>
          </a:xfrm>
          <a:custGeom>
            <a:avLst/>
            <a:gdLst/>
            <a:ahLst/>
            <a:cxnLst/>
            <a:rect l="l" t="t" r="r" b="b"/>
            <a:pathLst>
              <a:path w="250190" h="31750">
                <a:moveTo>
                  <a:pt x="243123" y="0"/>
                </a:moveTo>
                <a:lnTo>
                  <a:pt x="7036" y="0"/>
                </a:lnTo>
                <a:lnTo>
                  <a:pt x="0" y="6931"/>
                </a:lnTo>
                <a:lnTo>
                  <a:pt x="0" y="24261"/>
                </a:lnTo>
                <a:lnTo>
                  <a:pt x="7036" y="31192"/>
                </a:lnTo>
                <a:lnTo>
                  <a:pt x="243123" y="31192"/>
                </a:lnTo>
                <a:lnTo>
                  <a:pt x="250138" y="24261"/>
                </a:lnTo>
                <a:lnTo>
                  <a:pt x="250138" y="6931"/>
                </a:lnTo>
                <a:lnTo>
                  <a:pt x="243123"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92" name="CustomShape 109"/>
          <p:cNvSpPr/>
          <p:nvPr/>
        </p:nvSpPr>
        <p:spPr>
          <a:xfrm>
            <a:off x="7664400" y="7224120"/>
            <a:ext cx="140400" cy="30960"/>
          </a:xfrm>
          <a:custGeom>
            <a:avLst/>
            <a:gdLst/>
            <a:ahLst/>
            <a:cxnLst/>
            <a:rect l="l" t="t" r="r" b="b"/>
            <a:pathLst>
              <a:path w="140970" h="31750">
                <a:moveTo>
                  <a:pt x="133660" y="0"/>
                </a:moveTo>
                <a:lnTo>
                  <a:pt x="6942" y="0"/>
                </a:lnTo>
                <a:lnTo>
                  <a:pt x="0" y="6931"/>
                </a:lnTo>
                <a:lnTo>
                  <a:pt x="0" y="24261"/>
                </a:lnTo>
                <a:lnTo>
                  <a:pt x="6942" y="31192"/>
                </a:lnTo>
                <a:lnTo>
                  <a:pt x="133660" y="31192"/>
                </a:lnTo>
                <a:lnTo>
                  <a:pt x="140676" y="24261"/>
                </a:lnTo>
                <a:lnTo>
                  <a:pt x="140676" y="6931"/>
                </a:lnTo>
                <a:lnTo>
                  <a:pt x="133660"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93" name="CustomShape 110"/>
          <p:cNvSpPr/>
          <p:nvPr/>
        </p:nvSpPr>
        <p:spPr>
          <a:xfrm>
            <a:off x="7602120" y="7222680"/>
            <a:ext cx="30960" cy="32400"/>
          </a:xfrm>
          <a:custGeom>
            <a:avLst/>
            <a:gdLst/>
            <a:ahLst/>
            <a:cxnLst/>
            <a:rect l="l" t="t" r="r" b="b"/>
            <a:pathLst>
              <a:path w="31750" h="33020">
                <a:moveTo>
                  <a:pt x="10449" y="0"/>
                </a:moveTo>
                <a:lnTo>
                  <a:pt x="1518" y="8931"/>
                </a:lnTo>
                <a:lnTo>
                  <a:pt x="0" y="12837"/>
                </a:lnTo>
                <a:lnTo>
                  <a:pt x="64" y="21297"/>
                </a:lnTo>
                <a:lnTo>
                  <a:pt x="1675" y="25192"/>
                </a:lnTo>
                <a:lnTo>
                  <a:pt x="4492" y="28177"/>
                </a:lnTo>
                <a:lnTo>
                  <a:pt x="7465" y="31140"/>
                </a:lnTo>
                <a:lnTo>
                  <a:pt x="11371" y="32669"/>
                </a:lnTo>
                <a:lnTo>
                  <a:pt x="19831" y="32669"/>
                </a:lnTo>
                <a:lnTo>
                  <a:pt x="23716" y="30993"/>
                </a:lnTo>
                <a:lnTo>
                  <a:pt x="26711" y="28177"/>
                </a:lnTo>
                <a:lnTo>
                  <a:pt x="29527" y="25192"/>
                </a:lnTo>
                <a:lnTo>
                  <a:pt x="31203" y="21297"/>
                </a:lnTo>
                <a:lnTo>
                  <a:pt x="31203" y="12837"/>
                </a:lnTo>
                <a:lnTo>
                  <a:pt x="29674" y="8931"/>
                </a:lnTo>
                <a:lnTo>
                  <a:pt x="26711" y="5957"/>
                </a:lnTo>
                <a:lnTo>
                  <a:pt x="20753" y="157"/>
                </a:lnTo>
                <a:lnTo>
                  <a:pt x="10449"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94" name="CustomShape 111"/>
          <p:cNvSpPr/>
          <p:nvPr/>
        </p:nvSpPr>
        <p:spPr>
          <a:xfrm>
            <a:off x="7179840" y="6802200"/>
            <a:ext cx="765720" cy="937800"/>
          </a:xfrm>
          <a:custGeom>
            <a:avLst/>
            <a:gdLst/>
            <a:ahLst/>
            <a:cxnLst/>
            <a:rect l="l" t="t" r="r" b="b"/>
            <a:pathLst>
              <a:path w="766445" h="938529">
                <a:moveTo>
                  <a:pt x="328293" y="31297"/>
                </a:moveTo>
                <a:lnTo>
                  <a:pt x="0" y="31297"/>
                </a:lnTo>
                <a:lnTo>
                  <a:pt x="0" y="937929"/>
                </a:lnTo>
                <a:lnTo>
                  <a:pt x="765955" y="937929"/>
                </a:lnTo>
                <a:lnTo>
                  <a:pt x="765955" y="906621"/>
                </a:lnTo>
                <a:lnTo>
                  <a:pt x="31297" y="906621"/>
                </a:lnTo>
                <a:lnTo>
                  <a:pt x="31297" y="62511"/>
                </a:lnTo>
                <a:lnTo>
                  <a:pt x="328293" y="62511"/>
                </a:lnTo>
                <a:lnTo>
                  <a:pt x="328293" y="31297"/>
                </a:lnTo>
                <a:close/>
                <a:moveTo>
                  <a:pt x="765955" y="62511"/>
                </a:moveTo>
                <a:lnTo>
                  <a:pt x="734752" y="62511"/>
                </a:lnTo>
                <a:lnTo>
                  <a:pt x="734752" y="906621"/>
                </a:lnTo>
                <a:lnTo>
                  <a:pt x="765955" y="906621"/>
                </a:lnTo>
                <a:lnTo>
                  <a:pt x="765955" y="62511"/>
                </a:lnTo>
                <a:close/>
                <a:moveTo>
                  <a:pt x="218831" y="62511"/>
                </a:moveTo>
                <a:lnTo>
                  <a:pt x="187627" y="62511"/>
                </a:lnTo>
                <a:lnTo>
                  <a:pt x="187627" y="78154"/>
                </a:lnTo>
                <a:lnTo>
                  <a:pt x="46857" y="78154"/>
                </a:lnTo>
                <a:lnTo>
                  <a:pt x="46857" y="891072"/>
                </a:lnTo>
                <a:lnTo>
                  <a:pt x="719098" y="891072"/>
                </a:lnTo>
                <a:lnTo>
                  <a:pt x="719098" y="859764"/>
                </a:lnTo>
                <a:lnTo>
                  <a:pt x="78154" y="859764"/>
                </a:lnTo>
                <a:lnTo>
                  <a:pt x="78154" y="109462"/>
                </a:lnTo>
                <a:lnTo>
                  <a:pt x="218831" y="109462"/>
                </a:lnTo>
                <a:lnTo>
                  <a:pt x="218831" y="62511"/>
                </a:lnTo>
                <a:close/>
                <a:moveTo>
                  <a:pt x="719098" y="109462"/>
                </a:moveTo>
                <a:lnTo>
                  <a:pt x="687801" y="109462"/>
                </a:lnTo>
                <a:lnTo>
                  <a:pt x="687801" y="859764"/>
                </a:lnTo>
                <a:lnTo>
                  <a:pt x="719098" y="859764"/>
                </a:lnTo>
                <a:lnTo>
                  <a:pt x="719098" y="109462"/>
                </a:lnTo>
                <a:close/>
                <a:moveTo>
                  <a:pt x="218831" y="109462"/>
                </a:moveTo>
                <a:lnTo>
                  <a:pt x="187627" y="109462"/>
                </a:lnTo>
                <a:lnTo>
                  <a:pt x="187627" y="156319"/>
                </a:lnTo>
                <a:lnTo>
                  <a:pt x="578432" y="156319"/>
                </a:lnTo>
                <a:lnTo>
                  <a:pt x="578432" y="125011"/>
                </a:lnTo>
                <a:lnTo>
                  <a:pt x="218831" y="125011"/>
                </a:lnTo>
                <a:lnTo>
                  <a:pt x="218831" y="109462"/>
                </a:lnTo>
                <a:close/>
                <a:moveTo>
                  <a:pt x="578432" y="62511"/>
                </a:moveTo>
                <a:lnTo>
                  <a:pt x="547124" y="62511"/>
                </a:lnTo>
                <a:lnTo>
                  <a:pt x="547124" y="125011"/>
                </a:lnTo>
                <a:lnTo>
                  <a:pt x="578432" y="125011"/>
                </a:lnTo>
                <a:lnTo>
                  <a:pt x="578432" y="109462"/>
                </a:lnTo>
                <a:lnTo>
                  <a:pt x="719098" y="109462"/>
                </a:lnTo>
                <a:lnTo>
                  <a:pt x="719098" y="78154"/>
                </a:lnTo>
                <a:lnTo>
                  <a:pt x="578432" y="78154"/>
                </a:lnTo>
                <a:lnTo>
                  <a:pt x="578432" y="62511"/>
                </a:lnTo>
                <a:close/>
                <a:moveTo>
                  <a:pt x="328293" y="62511"/>
                </a:moveTo>
                <a:lnTo>
                  <a:pt x="296985" y="62511"/>
                </a:lnTo>
                <a:lnTo>
                  <a:pt x="296985" y="109462"/>
                </a:lnTo>
                <a:lnTo>
                  <a:pt x="468970" y="109462"/>
                </a:lnTo>
                <a:lnTo>
                  <a:pt x="468970" y="78154"/>
                </a:lnTo>
                <a:lnTo>
                  <a:pt x="328293" y="78154"/>
                </a:lnTo>
                <a:lnTo>
                  <a:pt x="328293" y="62511"/>
                </a:lnTo>
                <a:close/>
                <a:moveTo>
                  <a:pt x="765955" y="31297"/>
                </a:moveTo>
                <a:lnTo>
                  <a:pt x="437662" y="31297"/>
                </a:lnTo>
                <a:lnTo>
                  <a:pt x="437662" y="78154"/>
                </a:lnTo>
                <a:lnTo>
                  <a:pt x="468970" y="78154"/>
                </a:lnTo>
                <a:lnTo>
                  <a:pt x="468970" y="62511"/>
                </a:lnTo>
                <a:lnTo>
                  <a:pt x="765955" y="62511"/>
                </a:lnTo>
                <a:lnTo>
                  <a:pt x="765955" y="31297"/>
                </a:lnTo>
                <a:close/>
                <a:moveTo>
                  <a:pt x="461954" y="0"/>
                </a:moveTo>
                <a:lnTo>
                  <a:pt x="304022" y="0"/>
                </a:lnTo>
                <a:lnTo>
                  <a:pt x="296985" y="7015"/>
                </a:lnTo>
                <a:lnTo>
                  <a:pt x="296985" y="31297"/>
                </a:lnTo>
                <a:lnTo>
                  <a:pt x="468970" y="31297"/>
                </a:lnTo>
                <a:lnTo>
                  <a:pt x="468970" y="7015"/>
                </a:lnTo>
                <a:lnTo>
                  <a:pt x="461954" y="0"/>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95" name="CustomShape 112"/>
          <p:cNvSpPr/>
          <p:nvPr/>
        </p:nvSpPr>
        <p:spPr>
          <a:xfrm>
            <a:off x="6725160" y="6397920"/>
            <a:ext cx="1682640" cy="1682640"/>
          </a:xfrm>
          <a:custGeom>
            <a:avLst/>
            <a:gdLst/>
            <a:ahLst/>
            <a:cxnLst/>
            <a:rect l="l" t="t" r="r" b="b"/>
            <a:pathLst>
              <a:path w="1683384" h="1683384">
                <a:moveTo>
                  <a:pt x="1683058" y="841534"/>
                </a:moveTo>
                <a:lnTo>
                  <a:pt x="1681726" y="889287"/>
                </a:lnTo>
                <a:lnTo>
                  <a:pt x="1677777" y="936341"/>
                </a:lnTo>
                <a:lnTo>
                  <a:pt x="1671282" y="982625"/>
                </a:lnTo>
                <a:lnTo>
                  <a:pt x="1662312" y="1028069"/>
                </a:lnTo>
                <a:lnTo>
                  <a:pt x="1650939" y="1072600"/>
                </a:lnTo>
                <a:lnTo>
                  <a:pt x="1637232" y="1116148"/>
                </a:lnTo>
                <a:lnTo>
                  <a:pt x="1621264" y="1158643"/>
                </a:lnTo>
                <a:lnTo>
                  <a:pt x="1603105" y="1200012"/>
                </a:lnTo>
                <a:lnTo>
                  <a:pt x="1582827" y="1240185"/>
                </a:lnTo>
                <a:lnTo>
                  <a:pt x="1560499" y="1279091"/>
                </a:lnTo>
                <a:lnTo>
                  <a:pt x="1536195" y="1316658"/>
                </a:lnTo>
                <a:lnTo>
                  <a:pt x="1509983" y="1352817"/>
                </a:lnTo>
                <a:lnTo>
                  <a:pt x="1481937" y="1387495"/>
                </a:lnTo>
                <a:lnTo>
                  <a:pt x="1452125" y="1420622"/>
                </a:lnTo>
                <a:lnTo>
                  <a:pt x="1420620" y="1452126"/>
                </a:lnTo>
                <a:lnTo>
                  <a:pt x="1387493" y="1481937"/>
                </a:lnTo>
                <a:lnTo>
                  <a:pt x="1352815" y="1509984"/>
                </a:lnTo>
                <a:lnTo>
                  <a:pt x="1316656" y="1536195"/>
                </a:lnTo>
                <a:lnTo>
                  <a:pt x="1279088" y="1560500"/>
                </a:lnTo>
                <a:lnTo>
                  <a:pt x="1240181" y="1582827"/>
                </a:lnTo>
                <a:lnTo>
                  <a:pt x="1200008" y="1603105"/>
                </a:lnTo>
                <a:lnTo>
                  <a:pt x="1158638" y="1621264"/>
                </a:lnTo>
                <a:lnTo>
                  <a:pt x="1116143" y="1637232"/>
                </a:lnTo>
                <a:lnTo>
                  <a:pt x="1072594" y="1650939"/>
                </a:lnTo>
                <a:lnTo>
                  <a:pt x="1028062" y="1662312"/>
                </a:lnTo>
                <a:lnTo>
                  <a:pt x="982618" y="1671282"/>
                </a:lnTo>
                <a:lnTo>
                  <a:pt x="936333" y="1677777"/>
                </a:lnTo>
                <a:lnTo>
                  <a:pt x="889278" y="1681726"/>
                </a:lnTo>
                <a:lnTo>
                  <a:pt x="841524" y="1683058"/>
                </a:lnTo>
                <a:lnTo>
                  <a:pt x="793771" y="1681726"/>
                </a:lnTo>
                <a:lnTo>
                  <a:pt x="746717" y="1677777"/>
                </a:lnTo>
                <a:lnTo>
                  <a:pt x="700432" y="1671282"/>
                </a:lnTo>
                <a:lnTo>
                  <a:pt x="654989" y="1662312"/>
                </a:lnTo>
                <a:lnTo>
                  <a:pt x="610458" y="1650939"/>
                </a:lnTo>
                <a:lnTo>
                  <a:pt x="566909" y="1637232"/>
                </a:lnTo>
                <a:lnTo>
                  <a:pt x="524415" y="1621264"/>
                </a:lnTo>
                <a:lnTo>
                  <a:pt x="483046" y="1603105"/>
                </a:lnTo>
                <a:lnTo>
                  <a:pt x="442873" y="1582827"/>
                </a:lnTo>
                <a:lnTo>
                  <a:pt x="403967" y="1560500"/>
                </a:lnTo>
                <a:lnTo>
                  <a:pt x="366399" y="1536195"/>
                </a:lnTo>
                <a:lnTo>
                  <a:pt x="330241" y="1509984"/>
                </a:lnTo>
                <a:lnTo>
                  <a:pt x="295563" y="1481937"/>
                </a:lnTo>
                <a:lnTo>
                  <a:pt x="262436" y="1452126"/>
                </a:lnTo>
                <a:lnTo>
                  <a:pt x="230931" y="1420622"/>
                </a:lnTo>
                <a:lnTo>
                  <a:pt x="201120" y="1387495"/>
                </a:lnTo>
                <a:lnTo>
                  <a:pt x="173074" y="1352817"/>
                </a:lnTo>
                <a:lnTo>
                  <a:pt x="146862" y="1316658"/>
                </a:lnTo>
                <a:lnTo>
                  <a:pt x="122558" y="1279091"/>
                </a:lnTo>
                <a:lnTo>
                  <a:pt x="100231" y="1240185"/>
                </a:lnTo>
                <a:lnTo>
                  <a:pt x="79952" y="1200012"/>
                </a:lnTo>
                <a:lnTo>
                  <a:pt x="61794" y="1158643"/>
                </a:lnTo>
                <a:lnTo>
                  <a:pt x="45825" y="1116148"/>
                </a:lnTo>
                <a:lnTo>
                  <a:pt x="32119" y="1072600"/>
                </a:lnTo>
                <a:lnTo>
                  <a:pt x="20745" y="1028069"/>
                </a:lnTo>
                <a:lnTo>
                  <a:pt x="11776" y="982625"/>
                </a:lnTo>
                <a:lnTo>
                  <a:pt x="5281" y="936341"/>
                </a:lnTo>
                <a:lnTo>
                  <a:pt x="1332" y="889287"/>
                </a:lnTo>
                <a:lnTo>
                  <a:pt x="0" y="841534"/>
                </a:lnTo>
                <a:lnTo>
                  <a:pt x="1332" y="793780"/>
                </a:lnTo>
                <a:lnTo>
                  <a:pt x="5281" y="746725"/>
                </a:lnTo>
                <a:lnTo>
                  <a:pt x="11776" y="700440"/>
                </a:lnTo>
                <a:lnTo>
                  <a:pt x="20745" y="654996"/>
                </a:lnTo>
                <a:lnTo>
                  <a:pt x="32119" y="610464"/>
                </a:lnTo>
                <a:lnTo>
                  <a:pt x="45825" y="566915"/>
                </a:lnTo>
                <a:lnTo>
                  <a:pt x="61794" y="524420"/>
                </a:lnTo>
                <a:lnTo>
                  <a:pt x="79952" y="483050"/>
                </a:lnTo>
                <a:lnTo>
                  <a:pt x="100231" y="442876"/>
                </a:lnTo>
                <a:lnTo>
                  <a:pt x="122558" y="403970"/>
                </a:lnTo>
                <a:lnTo>
                  <a:pt x="146862" y="366402"/>
                </a:lnTo>
                <a:lnTo>
                  <a:pt x="173074" y="330243"/>
                </a:lnTo>
                <a:lnTo>
                  <a:pt x="201120" y="295564"/>
                </a:lnTo>
                <a:lnTo>
                  <a:pt x="230931" y="262437"/>
                </a:lnTo>
                <a:lnTo>
                  <a:pt x="262436" y="230932"/>
                </a:lnTo>
                <a:lnTo>
                  <a:pt x="295563" y="201121"/>
                </a:lnTo>
                <a:lnTo>
                  <a:pt x="330241" y="173074"/>
                </a:lnTo>
                <a:lnTo>
                  <a:pt x="366399" y="146863"/>
                </a:lnTo>
                <a:lnTo>
                  <a:pt x="403967" y="122558"/>
                </a:lnTo>
                <a:lnTo>
                  <a:pt x="442873" y="100231"/>
                </a:lnTo>
                <a:lnTo>
                  <a:pt x="483046" y="79953"/>
                </a:lnTo>
                <a:lnTo>
                  <a:pt x="524415" y="61794"/>
                </a:lnTo>
                <a:lnTo>
                  <a:pt x="566909" y="45826"/>
                </a:lnTo>
                <a:lnTo>
                  <a:pt x="610458" y="32119"/>
                </a:lnTo>
                <a:lnTo>
                  <a:pt x="654989" y="20746"/>
                </a:lnTo>
                <a:lnTo>
                  <a:pt x="700432" y="11776"/>
                </a:lnTo>
                <a:lnTo>
                  <a:pt x="746717" y="5281"/>
                </a:lnTo>
                <a:lnTo>
                  <a:pt x="793771" y="1332"/>
                </a:lnTo>
                <a:lnTo>
                  <a:pt x="841524" y="0"/>
                </a:lnTo>
                <a:lnTo>
                  <a:pt x="889278" y="1332"/>
                </a:lnTo>
                <a:lnTo>
                  <a:pt x="936333" y="5281"/>
                </a:lnTo>
                <a:lnTo>
                  <a:pt x="982618" y="11776"/>
                </a:lnTo>
                <a:lnTo>
                  <a:pt x="1028062" y="20746"/>
                </a:lnTo>
                <a:lnTo>
                  <a:pt x="1072594" y="32119"/>
                </a:lnTo>
                <a:lnTo>
                  <a:pt x="1116143" y="45826"/>
                </a:lnTo>
                <a:lnTo>
                  <a:pt x="1158638" y="61794"/>
                </a:lnTo>
                <a:lnTo>
                  <a:pt x="1200008" y="79953"/>
                </a:lnTo>
                <a:lnTo>
                  <a:pt x="1240181" y="100231"/>
                </a:lnTo>
                <a:lnTo>
                  <a:pt x="1279088" y="122558"/>
                </a:lnTo>
                <a:lnTo>
                  <a:pt x="1316656" y="146863"/>
                </a:lnTo>
                <a:lnTo>
                  <a:pt x="1352815" y="173074"/>
                </a:lnTo>
                <a:lnTo>
                  <a:pt x="1387493" y="201121"/>
                </a:lnTo>
                <a:lnTo>
                  <a:pt x="1420620" y="230932"/>
                </a:lnTo>
                <a:lnTo>
                  <a:pt x="1452125" y="262437"/>
                </a:lnTo>
                <a:lnTo>
                  <a:pt x="1481937" y="295564"/>
                </a:lnTo>
                <a:lnTo>
                  <a:pt x="1509983" y="330243"/>
                </a:lnTo>
                <a:lnTo>
                  <a:pt x="1536195" y="366402"/>
                </a:lnTo>
                <a:lnTo>
                  <a:pt x="1560499" y="403970"/>
                </a:lnTo>
                <a:lnTo>
                  <a:pt x="1582827" y="442876"/>
                </a:lnTo>
                <a:lnTo>
                  <a:pt x="1603105" y="483050"/>
                </a:lnTo>
                <a:lnTo>
                  <a:pt x="1621264" y="524420"/>
                </a:lnTo>
                <a:lnTo>
                  <a:pt x="1637232" y="566915"/>
                </a:lnTo>
                <a:lnTo>
                  <a:pt x="1650939" y="610464"/>
                </a:lnTo>
                <a:lnTo>
                  <a:pt x="1662312" y="654996"/>
                </a:lnTo>
                <a:lnTo>
                  <a:pt x="1671282" y="700440"/>
                </a:lnTo>
                <a:lnTo>
                  <a:pt x="1677777" y="746725"/>
                </a:lnTo>
                <a:lnTo>
                  <a:pt x="1681726" y="793780"/>
                </a:lnTo>
                <a:lnTo>
                  <a:pt x="1683058" y="841534"/>
                </a:lnTo>
                <a:close/>
              </a:path>
            </a:pathLst>
          </a:custGeom>
          <a:noFill/>
          <a:ln w="20925">
            <a:solidFill>
              <a:srgbClr val="F5A93E"/>
            </a:solidFill>
            <a:round/>
          </a:ln>
        </p:spPr>
        <p:style>
          <a:lnRef idx="0">
            <a:scrgbClr r="0" g="0" b="0"/>
          </a:lnRef>
          <a:fillRef idx="0">
            <a:scrgbClr r="0" g="0" b="0"/>
          </a:fillRef>
          <a:effectRef idx="0">
            <a:scrgbClr r="0" g="0" b="0"/>
          </a:effectRef>
          <a:fontRef idx="minor"/>
        </p:style>
      </p:sp>
      <p:sp>
        <p:nvSpPr>
          <p:cNvPr id="596" name="CustomShape 113"/>
          <p:cNvSpPr/>
          <p:nvPr/>
        </p:nvSpPr>
        <p:spPr>
          <a:xfrm>
            <a:off x="11122920" y="2565720"/>
            <a:ext cx="1703160" cy="1703160"/>
          </a:xfrm>
          <a:prstGeom prst="rect">
            <a:avLst/>
          </a:prstGeom>
          <a:blipFill rotWithShape="0">
            <a:blip r:embed="rId8"/>
            <a:stretch/>
          </a:blipFill>
          <a:ln w="0">
            <a:noFill/>
          </a:ln>
        </p:spPr>
        <p:style>
          <a:lnRef idx="0">
            <a:scrgbClr r="0" g="0" b="0"/>
          </a:lnRef>
          <a:fillRef idx="0">
            <a:scrgbClr r="0" g="0" b="0"/>
          </a:fillRef>
          <a:effectRef idx="0">
            <a:scrgbClr r="0" g="0" b="0"/>
          </a:effectRef>
          <a:fontRef idx="minor"/>
        </p:style>
      </p:sp>
      <p:sp>
        <p:nvSpPr>
          <p:cNvPr id="597" name="CustomShape 114"/>
          <p:cNvSpPr/>
          <p:nvPr/>
        </p:nvSpPr>
        <p:spPr>
          <a:xfrm>
            <a:off x="4116960" y="3266640"/>
            <a:ext cx="868680" cy="732600"/>
          </a:xfrm>
          <a:custGeom>
            <a:avLst/>
            <a:gdLst/>
            <a:ahLst/>
            <a:cxnLst/>
            <a:rect l="l" t="t" r="r" b="b"/>
            <a:pathLst>
              <a:path w="869314" h="733425">
                <a:moveTo>
                  <a:pt x="618316" y="707381"/>
                </a:moveTo>
                <a:lnTo>
                  <a:pt x="250568" y="707381"/>
                </a:lnTo>
                <a:lnTo>
                  <a:pt x="244861" y="713077"/>
                </a:lnTo>
                <a:lnTo>
                  <a:pt x="244861" y="727140"/>
                </a:lnTo>
                <a:lnTo>
                  <a:pt x="250568" y="732836"/>
                </a:lnTo>
                <a:lnTo>
                  <a:pt x="618316" y="732836"/>
                </a:lnTo>
                <a:lnTo>
                  <a:pt x="624022" y="727140"/>
                </a:lnTo>
                <a:lnTo>
                  <a:pt x="624022" y="713077"/>
                </a:lnTo>
                <a:lnTo>
                  <a:pt x="618316" y="707381"/>
                </a:lnTo>
                <a:close/>
                <a:moveTo>
                  <a:pt x="336848" y="624001"/>
                </a:moveTo>
                <a:lnTo>
                  <a:pt x="311194" y="624001"/>
                </a:lnTo>
                <a:lnTo>
                  <a:pt x="300776" y="707381"/>
                </a:lnTo>
                <a:lnTo>
                  <a:pt x="326429" y="707381"/>
                </a:lnTo>
                <a:lnTo>
                  <a:pt x="336848" y="624001"/>
                </a:lnTo>
                <a:close/>
                <a:moveTo>
                  <a:pt x="557689" y="624001"/>
                </a:moveTo>
                <a:lnTo>
                  <a:pt x="532036" y="624001"/>
                </a:lnTo>
                <a:lnTo>
                  <a:pt x="542454" y="707381"/>
                </a:lnTo>
                <a:lnTo>
                  <a:pt x="568118" y="707381"/>
                </a:lnTo>
                <a:lnTo>
                  <a:pt x="557689" y="624001"/>
                </a:lnTo>
                <a:close/>
                <a:moveTo>
                  <a:pt x="409935" y="624001"/>
                </a:moveTo>
                <a:lnTo>
                  <a:pt x="383695" y="624001"/>
                </a:lnTo>
                <a:lnTo>
                  <a:pt x="388291" y="642388"/>
                </a:lnTo>
                <a:lnTo>
                  <a:pt x="394667" y="656974"/>
                </a:lnTo>
                <a:lnTo>
                  <a:pt x="405157" y="668368"/>
                </a:lnTo>
                <a:lnTo>
                  <a:pt x="418754" y="675782"/>
                </a:lnTo>
                <a:lnTo>
                  <a:pt x="434447" y="678429"/>
                </a:lnTo>
                <a:lnTo>
                  <a:pt x="450136" y="675782"/>
                </a:lnTo>
                <a:lnTo>
                  <a:pt x="463733" y="668368"/>
                </a:lnTo>
                <a:lnTo>
                  <a:pt x="474226" y="656974"/>
                </a:lnTo>
                <a:lnTo>
                  <a:pt x="475979" y="652964"/>
                </a:lnTo>
                <a:lnTo>
                  <a:pt x="434437" y="652964"/>
                </a:lnTo>
                <a:lnTo>
                  <a:pt x="427142" y="651733"/>
                </a:lnTo>
                <a:lnTo>
                  <a:pt x="420823" y="648286"/>
                </a:lnTo>
                <a:lnTo>
                  <a:pt x="415947" y="642989"/>
                </a:lnTo>
                <a:lnTo>
                  <a:pt x="412982" y="636210"/>
                </a:lnTo>
                <a:lnTo>
                  <a:pt x="409935" y="624001"/>
                </a:lnTo>
                <a:close/>
                <a:moveTo>
                  <a:pt x="485199" y="624001"/>
                </a:moveTo>
                <a:lnTo>
                  <a:pt x="458949" y="624001"/>
                </a:lnTo>
                <a:lnTo>
                  <a:pt x="455902" y="636210"/>
                </a:lnTo>
                <a:lnTo>
                  <a:pt x="452937" y="642989"/>
                </a:lnTo>
                <a:lnTo>
                  <a:pt x="448059" y="648286"/>
                </a:lnTo>
                <a:lnTo>
                  <a:pt x="441737" y="651733"/>
                </a:lnTo>
                <a:lnTo>
                  <a:pt x="434437" y="652964"/>
                </a:lnTo>
                <a:lnTo>
                  <a:pt x="475979" y="652964"/>
                </a:lnTo>
                <a:lnTo>
                  <a:pt x="480603" y="642388"/>
                </a:lnTo>
                <a:lnTo>
                  <a:pt x="485199" y="624001"/>
                </a:lnTo>
                <a:close/>
                <a:moveTo>
                  <a:pt x="815346" y="0"/>
                </a:moveTo>
                <a:lnTo>
                  <a:pt x="53537" y="0"/>
                </a:lnTo>
                <a:lnTo>
                  <a:pt x="32719" y="4212"/>
                </a:lnTo>
                <a:lnTo>
                  <a:pt x="15699" y="15694"/>
                </a:lnTo>
                <a:lnTo>
                  <a:pt x="4214" y="32710"/>
                </a:lnTo>
                <a:lnTo>
                  <a:pt x="0" y="53527"/>
                </a:lnTo>
                <a:lnTo>
                  <a:pt x="0" y="570464"/>
                </a:lnTo>
                <a:lnTo>
                  <a:pt x="4214" y="591282"/>
                </a:lnTo>
                <a:lnTo>
                  <a:pt x="15699" y="608302"/>
                </a:lnTo>
                <a:lnTo>
                  <a:pt x="32719" y="619787"/>
                </a:lnTo>
                <a:lnTo>
                  <a:pt x="53537" y="624001"/>
                </a:lnTo>
                <a:lnTo>
                  <a:pt x="815346" y="624001"/>
                </a:lnTo>
                <a:lnTo>
                  <a:pt x="836164" y="619787"/>
                </a:lnTo>
                <a:lnTo>
                  <a:pt x="853184" y="608302"/>
                </a:lnTo>
                <a:lnTo>
                  <a:pt x="859760" y="598557"/>
                </a:lnTo>
                <a:lnTo>
                  <a:pt x="53537" y="598557"/>
                </a:lnTo>
                <a:lnTo>
                  <a:pt x="42616" y="596345"/>
                </a:lnTo>
                <a:lnTo>
                  <a:pt x="33688" y="590318"/>
                </a:lnTo>
                <a:lnTo>
                  <a:pt x="27664" y="581387"/>
                </a:lnTo>
                <a:lnTo>
                  <a:pt x="25454" y="570464"/>
                </a:lnTo>
                <a:lnTo>
                  <a:pt x="25454" y="53527"/>
                </a:lnTo>
                <a:lnTo>
                  <a:pt x="27664" y="42605"/>
                </a:lnTo>
                <a:lnTo>
                  <a:pt x="33688" y="33678"/>
                </a:lnTo>
                <a:lnTo>
                  <a:pt x="42616" y="27654"/>
                </a:lnTo>
                <a:lnTo>
                  <a:pt x="53537" y="25444"/>
                </a:lnTo>
                <a:lnTo>
                  <a:pt x="859767" y="25444"/>
                </a:lnTo>
                <a:lnTo>
                  <a:pt x="853188" y="15694"/>
                </a:lnTo>
                <a:lnTo>
                  <a:pt x="836169" y="4212"/>
                </a:lnTo>
                <a:lnTo>
                  <a:pt x="815346" y="0"/>
                </a:lnTo>
                <a:close/>
                <a:moveTo>
                  <a:pt x="859767" y="25444"/>
                </a:moveTo>
                <a:lnTo>
                  <a:pt x="815346" y="25444"/>
                </a:lnTo>
                <a:lnTo>
                  <a:pt x="826268" y="27654"/>
                </a:lnTo>
                <a:lnTo>
                  <a:pt x="835195" y="33678"/>
                </a:lnTo>
                <a:lnTo>
                  <a:pt x="841219" y="42605"/>
                </a:lnTo>
                <a:lnTo>
                  <a:pt x="843429" y="53527"/>
                </a:lnTo>
                <a:lnTo>
                  <a:pt x="843429" y="570464"/>
                </a:lnTo>
                <a:lnTo>
                  <a:pt x="841219" y="581387"/>
                </a:lnTo>
                <a:lnTo>
                  <a:pt x="835195" y="590318"/>
                </a:lnTo>
                <a:lnTo>
                  <a:pt x="826268" y="596345"/>
                </a:lnTo>
                <a:lnTo>
                  <a:pt x="815346" y="598557"/>
                </a:lnTo>
                <a:lnTo>
                  <a:pt x="859760" y="598557"/>
                </a:lnTo>
                <a:lnTo>
                  <a:pt x="864670" y="591282"/>
                </a:lnTo>
                <a:lnTo>
                  <a:pt x="868884" y="570464"/>
                </a:lnTo>
                <a:lnTo>
                  <a:pt x="868884" y="53527"/>
                </a:lnTo>
                <a:lnTo>
                  <a:pt x="864671" y="32710"/>
                </a:lnTo>
                <a:lnTo>
                  <a:pt x="859767" y="25444"/>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98" name="CustomShape 115"/>
          <p:cNvSpPr/>
          <p:nvPr/>
        </p:nvSpPr>
        <p:spPr>
          <a:xfrm>
            <a:off x="4171320" y="3321000"/>
            <a:ext cx="678240" cy="514800"/>
          </a:xfrm>
          <a:custGeom>
            <a:avLst/>
            <a:gdLst/>
            <a:ahLst/>
            <a:cxnLst/>
            <a:rect l="l" t="t" r="r" b="b"/>
            <a:pathLst>
              <a:path w="678814" h="515620">
                <a:moveTo>
                  <a:pt x="672733" y="0"/>
                </a:moveTo>
                <a:lnTo>
                  <a:pt x="5696" y="0"/>
                </a:lnTo>
                <a:lnTo>
                  <a:pt x="0" y="5696"/>
                </a:lnTo>
                <a:lnTo>
                  <a:pt x="0" y="509502"/>
                </a:lnTo>
                <a:lnTo>
                  <a:pt x="5696" y="515198"/>
                </a:lnTo>
                <a:lnTo>
                  <a:pt x="46961" y="515198"/>
                </a:lnTo>
                <a:lnTo>
                  <a:pt x="52658" y="509502"/>
                </a:lnTo>
                <a:lnTo>
                  <a:pt x="52668" y="495440"/>
                </a:lnTo>
                <a:lnTo>
                  <a:pt x="46961" y="489733"/>
                </a:lnTo>
                <a:lnTo>
                  <a:pt x="25454" y="489733"/>
                </a:lnTo>
                <a:lnTo>
                  <a:pt x="25454" y="25465"/>
                </a:lnTo>
                <a:lnTo>
                  <a:pt x="672733" y="25465"/>
                </a:lnTo>
                <a:lnTo>
                  <a:pt x="678429" y="19758"/>
                </a:lnTo>
                <a:lnTo>
                  <a:pt x="678429" y="5696"/>
                </a:lnTo>
                <a:lnTo>
                  <a:pt x="672733" y="0"/>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599" name="CustomShape 116"/>
          <p:cNvSpPr/>
          <p:nvPr/>
        </p:nvSpPr>
        <p:spPr>
          <a:xfrm>
            <a:off x="4253040" y="3321000"/>
            <a:ext cx="678240" cy="514800"/>
          </a:xfrm>
          <a:custGeom>
            <a:avLst/>
            <a:gdLst/>
            <a:ahLst/>
            <a:cxnLst/>
            <a:rect l="l" t="t" r="r" b="b"/>
            <a:pathLst>
              <a:path w="678814" h="515620">
                <a:moveTo>
                  <a:pt x="672733" y="0"/>
                </a:moveTo>
                <a:lnTo>
                  <a:pt x="631467" y="0"/>
                </a:lnTo>
                <a:lnTo>
                  <a:pt x="625771" y="5696"/>
                </a:lnTo>
                <a:lnTo>
                  <a:pt x="625771" y="19758"/>
                </a:lnTo>
                <a:lnTo>
                  <a:pt x="631467" y="25465"/>
                </a:lnTo>
                <a:lnTo>
                  <a:pt x="652974" y="25465"/>
                </a:lnTo>
                <a:lnTo>
                  <a:pt x="652974" y="489733"/>
                </a:lnTo>
                <a:lnTo>
                  <a:pt x="5696" y="489733"/>
                </a:lnTo>
                <a:lnTo>
                  <a:pt x="0" y="495429"/>
                </a:lnTo>
                <a:lnTo>
                  <a:pt x="0" y="509492"/>
                </a:lnTo>
                <a:lnTo>
                  <a:pt x="5696" y="515188"/>
                </a:lnTo>
                <a:lnTo>
                  <a:pt x="672733" y="515188"/>
                </a:lnTo>
                <a:lnTo>
                  <a:pt x="678429" y="509492"/>
                </a:lnTo>
                <a:lnTo>
                  <a:pt x="678429" y="5696"/>
                </a:lnTo>
                <a:lnTo>
                  <a:pt x="672733" y="0"/>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600" name="CustomShape 117"/>
          <p:cNvSpPr/>
          <p:nvPr/>
        </p:nvSpPr>
        <p:spPr>
          <a:xfrm>
            <a:off x="4579200" y="3523680"/>
            <a:ext cx="81720" cy="44280"/>
          </a:xfrm>
          <a:custGeom>
            <a:avLst/>
            <a:gdLst/>
            <a:ahLst/>
            <a:cxnLst/>
            <a:rect l="l" t="t" r="r" b="b"/>
            <a:pathLst>
              <a:path w="82550" h="45085">
                <a:moveTo>
                  <a:pt x="75694" y="0"/>
                </a:moveTo>
                <a:lnTo>
                  <a:pt x="30729" y="18347"/>
                </a:lnTo>
                <a:lnTo>
                  <a:pt x="0" y="37087"/>
                </a:lnTo>
                <a:lnTo>
                  <a:pt x="3109" y="43213"/>
                </a:lnTo>
                <a:lnTo>
                  <a:pt x="5685" y="44679"/>
                </a:lnTo>
                <a:lnTo>
                  <a:pt x="9444" y="44679"/>
                </a:lnTo>
                <a:lnTo>
                  <a:pt x="10586" y="44417"/>
                </a:lnTo>
                <a:lnTo>
                  <a:pt x="18937" y="40236"/>
                </a:lnTo>
                <a:lnTo>
                  <a:pt x="36153" y="31934"/>
                </a:lnTo>
                <a:lnTo>
                  <a:pt x="57260" y="22422"/>
                </a:lnTo>
                <a:lnTo>
                  <a:pt x="76228" y="15140"/>
                </a:lnTo>
                <a:lnTo>
                  <a:pt x="80070" y="13915"/>
                </a:lnTo>
                <a:lnTo>
                  <a:pt x="82196" y="9821"/>
                </a:lnTo>
                <a:lnTo>
                  <a:pt x="79767" y="2136"/>
                </a:lnTo>
                <a:lnTo>
                  <a:pt x="75694" y="0"/>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601" name="CustomShape 118"/>
          <p:cNvSpPr/>
          <p:nvPr/>
        </p:nvSpPr>
        <p:spPr>
          <a:xfrm>
            <a:off x="4579200" y="3436200"/>
            <a:ext cx="81720" cy="44280"/>
          </a:xfrm>
          <a:custGeom>
            <a:avLst/>
            <a:gdLst/>
            <a:ahLst/>
            <a:cxnLst/>
            <a:rect l="l" t="t" r="r" b="b"/>
            <a:pathLst>
              <a:path w="82550" h="45085">
                <a:moveTo>
                  <a:pt x="75704" y="0"/>
                </a:moveTo>
                <a:lnTo>
                  <a:pt x="30730" y="18347"/>
                </a:lnTo>
                <a:lnTo>
                  <a:pt x="0" y="37087"/>
                </a:lnTo>
                <a:lnTo>
                  <a:pt x="3109" y="43213"/>
                </a:lnTo>
                <a:lnTo>
                  <a:pt x="5685" y="44679"/>
                </a:lnTo>
                <a:lnTo>
                  <a:pt x="9444" y="44679"/>
                </a:lnTo>
                <a:lnTo>
                  <a:pt x="10586" y="44427"/>
                </a:lnTo>
                <a:lnTo>
                  <a:pt x="11643" y="43883"/>
                </a:lnTo>
                <a:lnTo>
                  <a:pt x="18937" y="40240"/>
                </a:lnTo>
                <a:lnTo>
                  <a:pt x="36153" y="31940"/>
                </a:lnTo>
                <a:lnTo>
                  <a:pt x="57260" y="22428"/>
                </a:lnTo>
                <a:lnTo>
                  <a:pt x="76228" y="15151"/>
                </a:lnTo>
                <a:lnTo>
                  <a:pt x="80081" y="13915"/>
                </a:lnTo>
                <a:lnTo>
                  <a:pt x="82206" y="9821"/>
                </a:lnTo>
                <a:lnTo>
                  <a:pt x="79777" y="2146"/>
                </a:lnTo>
                <a:lnTo>
                  <a:pt x="75704" y="0"/>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602" name="CustomShape 119"/>
          <p:cNvSpPr/>
          <p:nvPr/>
        </p:nvSpPr>
        <p:spPr>
          <a:xfrm>
            <a:off x="4332240" y="3356280"/>
            <a:ext cx="437400" cy="438120"/>
          </a:xfrm>
          <a:custGeom>
            <a:avLst/>
            <a:gdLst/>
            <a:ahLst/>
            <a:cxnLst/>
            <a:rect l="l" t="t" r="r" b="b"/>
            <a:pathLst>
              <a:path w="438150" h="438785">
                <a:moveTo>
                  <a:pt x="11329" y="109871"/>
                </a:moveTo>
                <a:lnTo>
                  <a:pt x="3266" y="109871"/>
                </a:lnTo>
                <a:lnTo>
                  <a:pt x="0" y="113137"/>
                </a:lnTo>
                <a:lnTo>
                  <a:pt x="0" y="401841"/>
                </a:lnTo>
                <a:lnTo>
                  <a:pt x="2873" y="416039"/>
                </a:lnTo>
                <a:lnTo>
                  <a:pt x="10702" y="427642"/>
                </a:lnTo>
                <a:lnTo>
                  <a:pt x="22303" y="435470"/>
                </a:lnTo>
                <a:lnTo>
                  <a:pt x="36491" y="438342"/>
                </a:lnTo>
                <a:lnTo>
                  <a:pt x="401464" y="438342"/>
                </a:lnTo>
                <a:lnTo>
                  <a:pt x="415656" y="435470"/>
                </a:lnTo>
                <a:lnTo>
                  <a:pt x="427256" y="427642"/>
                </a:lnTo>
                <a:lnTo>
                  <a:pt x="429884" y="423746"/>
                </a:lnTo>
                <a:lnTo>
                  <a:pt x="36491" y="423746"/>
                </a:lnTo>
                <a:lnTo>
                  <a:pt x="27976" y="422021"/>
                </a:lnTo>
                <a:lnTo>
                  <a:pt x="21016" y="417321"/>
                </a:lnTo>
                <a:lnTo>
                  <a:pt x="16319" y="410357"/>
                </a:lnTo>
                <a:lnTo>
                  <a:pt x="14596" y="401841"/>
                </a:lnTo>
                <a:lnTo>
                  <a:pt x="14596" y="113137"/>
                </a:lnTo>
                <a:lnTo>
                  <a:pt x="11329" y="109871"/>
                </a:lnTo>
                <a:close/>
                <a:moveTo>
                  <a:pt x="291970" y="394542"/>
                </a:moveTo>
                <a:lnTo>
                  <a:pt x="153283" y="394542"/>
                </a:lnTo>
                <a:lnTo>
                  <a:pt x="172414" y="395898"/>
                </a:lnTo>
                <a:lnTo>
                  <a:pt x="189148" y="399161"/>
                </a:lnTo>
                <a:lnTo>
                  <a:pt x="202549" y="403125"/>
                </a:lnTo>
                <a:lnTo>
                  <a:pt x="211633" y="406567"/>
                </a:lnTo>
                <a:lnTo>
                  <a:pt x="211679" y="423746"/>
                </a:lnTo>
                <a:lnTo>
                  <a:pt x="226275" y="423746"/>
                </a:lnTo>
                <a:lnTo>
                  <a:pt x="226275" y="406950"/>
                </a:lnTo>
                <a:lnTo>
                  <a:pt x="237189" y="403444"/>
                </a:lnTo>
                <a:lnTo>
                  <a:pt x="252867" y="399353"/>
                </a:lnTo>
                <a:lnTo>
                  <a:pt x="271673" y="395958"/>
                </a:lnTo>
                <a:lnTo>
                  <a:pt x="291970" y="394542"/>
                </a:lnTo>
                <a:close/>
                <a:moveTo>
                  <a:pt x="434698" y="109871"/>
                </a:moveTo>
                <a:lnTo>
                  <a:pt x="426625" y="109871"/>
                </a:lnTo>
                <a:lnTo>
                  <a:pt x="423358" y="113137"/>
                </a:lnTo>
                <a:lnTo>
                  <a:pt x="423358" y="401841"/>
                </a:lnTo>
                <a:lnTo>
                  <a:pt x="421635" y="410357"/>
                </a:lnTo>
                <a:lnTo>
                  <a:pt x="416938" y="417321"/>
                </a:lnTo>
                <a:lnTo>
                  <a:pt x="409978" y="422021"/>
                </a:lnTo>
                <a:lnTo>
                  <a:pt x="401464" y="423746"/>
                </a:lnTo>
                <a:lnTo>
                  <a:pt x="429884" y="423746"/>
                </a:lnTo>
                <a:lnTo>
                  <a:pt x="435083" y="416039"/>
                </a:lnTo>
                <a:lnTo>
                  <a:pt x="437955" y="401841"/>
                </a:lnTo>
                <a:lnTo>
                  <a:pt x="437955" y="113137"/>
                </a:lnTo>
                <a:lnTo>
                  <a:pt x="434698" y="109871"/>
                </a:lnTo>
                <a:close/>
                <a:moveTo>
                  <a:pt x="408762" y="394542"/>
                </a:moveTo>
                <a:lnTo>
                  <a:pt x="291970" y="394542"/>
                </a:lnTo>
                <a:lnTo>
                  <a:pt x="335587" y="396760"/>
                </a:lnTo>
                <a:lnTo>
                  <a:pt x="369250" y="401602"/>
                </a:lnTo>
                <a:lnTo>
                  <a:pt x="391173" y="406487"/>
                </a:lnTo>
                <a:lnTo>
                  <a:pt x="399160" y="408772"/>
                </a:lnTo>
                <a:lnTo>
                  <a:pt x="401359" y="409495"/>
                </a:lnTo>
                <a:lnTo>
                  <a:pt x="403809" y="409139"/>
                </a:lnTo>
                <a:lnTo>
                  <a:pt x="407631" y="406385"/>
                </a:lnTo>
                <a:lnTo>
                  <a:pt x="408762" y="404186"/>
                </a:lnTo>
                <a:lnTo>
                  <a:pt x="408762" y="394542"/>
                </a:lnTo>
                <a:close/>
                <a:moveTo>
                  <a:pt x="153283" y="58773"/>
                </a:moveTo>
                <a:lnTo>
                  <a:pt x="107195" y="61012"/>
                </a:lnTo>
                <a:lnTo>
                  <a:pt x="44674" y="71075"/>
                </a:lnTo>
                <a:lnTo>
                  <a:pt x="29219" y="404186"/>
                </a:lnTo>
                <a:lnTo>
                  <a:pt x="30271" y="406291"/>
                </a:lnTo>
                <a:lnTo>
                  <a:pt x="33381" y="408636"/>
                </a:lnTo>
                <a:lnTo>
                  <a:pt x="34920" y="409139"/>
                </a:lnTo>
                <a:lnTo>
                  <a:pt x="37161" y="409139"/>
                </a:lnTo>
                <a:lnTo>
                  <a:pt x="37841" y="409045"/>
                </a:lnTo>
                <a:lnTo>
                  <a:pt x="38490" y="408867"/>
                </a:lnTo>
                <a:lnTo>
                  <a:pt x="47666" y="406567"/>
                </a:lnTo>
                <a:lnTo>
                  <a:pt x="72147" y="401650"/>
                </a:lnTo>
                <a:lnTo>
                  <a:pt x="108498" y="396760"/>
                </a:lnTo>
                <a:lnTo>
                  <a:pt x="153283" y="394542"/>
                </a:lnTo>
                <a:lnTo>
                  <a:pt x="408762" y="394542"/>
                </a:lnTo>
                <a:lnTo>
                  <a:pt x="408762" y="393935"/>
                </a:lnTo>
                <a:lnTo>
                  <a:pt x="219260" y="393935"/>
                </a:lnTo>
                <a:lnTo>
                  <a:pt x="215527" y="392448"/>
                </a:lnTo>
                <a:lnTo>
                  <a:pt x="43799" y="392448"/>
                </a:lnTo>
                <a:lnTo>
                  <a:pt x="43799" y="86321"/>
                </a:lnTo>
                <a:lnTo>
                  <a:pt x="59762" y="82789"/>
                </a:lnTo>
                <a:lnTo>
                  <a:pt x="84558" y="78508"/>
                </a:lnTo>
                <a:lnTo>
                  <a:pt x="116346" y="74898"/>
                </a:lnTo>
                <a:lnTo>
                  <a:pt x="153283" y="73379"/>
                </a:lnTo>
                <a:lnTo>
                  <a:pt x="220527" y="73379"/>
                </a:lnTo>
                <a:lnTo>
                  <a:pt x="216253" y="71477"/>
                </a:lnTo>
                <a:lnTo>
                  <a:pt x="201463" y="66223"/>
                </a:lnTo>
                <a:lnTo>
                  <a:pt x="179824" y="61086"/>
                </a:lnTo>
                <a:lnTo>
                  <a:pt x="153283" y="58773"/>
                </a:lnTo>
                <a:close/>
                <a:moveTo>
                  <a:pt x="291970" y="379946"/>
                </a:moveTo>
                <a:lnTo>
                  <a:pt x="268552" y="381633"/>
                </a:lnTo>
                <a:lnTo>
                  <a:pt x="247314" y="385609"/>
                </a:lnTo>
                <a:lnTo>
                  <a:pt x="230226" y="390252"/>
                </a:lnTo>
                <a:lnTo>
                  <a:pt x="219260" y="393935"/>
                </a:lnTo>
                <a:lnTo>
                  <a:pt x="408762" y="393935"/>
                </a:lnTo>
                <a:lnTo>
                  <a:pt x="408762" y="392145"/>
                </a:lnTo>
                <a:lnTo>
                  <a:pt x="394166" y="392145"/>
                </a:lnTo>
                <a:lnTo>
                  <a:pt x="378097" y="388410"/>
                </a:lnTo>
                <a:lnTo>
                  <a:pt x="355209" y="384420"/>
                </a:lnTo>
                <a:lnTo>
                  <a:pt x="326249" y="381242"/>
                </a:lnTo>
                <a:lnTo>
                  <a:pt x="291970" y="379946"/>
                </a:lnTo>
                <a:close/>
                <a:moveTo>
                  <a:pt x="153283" y="379946"/>
                </a:moveTo>
                <a:lnTo>
                  <a:pt x="117465" y="381308"/>
                </a:lnTo>
                <a:lnTo>
                  <a:pt x="86357" y="384619"/>
                </a:lnTo>
                <a:lnTo>
                  <a:pt x="61340" y="388719"/>
                </a:lnTo>
                <a:lnTo>
                  <a:pt x="43799" y="392448"/>
                </a:lnTo>
                <a:lnTo>
                  <a:pt x="215527" y="392448"/>
                </a:lnTo>
                <a:lnTo>
                  <a:pt x="209746" y="390146"/>
                </a:lnTo>
                <a:lnTo>
                  <a:pt x="194831" y="385515"/>
                </a:lnTo>
                <a:lnTo>
                  <a:pt x="175636" y="381597"/>
                </a:lnTo>
                <a:lnTo>
                  <a:pt x="153283" y="379946"/>
                </a:lnTo>
                <a:close/>
                <a:moveTo>
                  <a:pt x="383590" y="69746"/>
                </a:moveTo>
                <a:lnTo>
                  <a:pt x="379779" y="72374"/>
                </a:lnTo>
                <a:lnTo>
                  <a:pt x="378313" y="80301"/>
                </a:lnTo>
                <a:lnTo>
                  <a:pt x="380930" y="84102"/>
                </a:lnTo>
                <a:lnTo>
                  <a:pt x="391757" y="86123"/>
                </a:lnTo>
                <a:lnTo>
                  <a:pt x="394166" y="86604"/>
                </a:lnTo>
                <a:lnTo>
                  <a:pt x="394166" y="392145"/>
                </a:lnTo>
                <a:lnTo>
                  <a:pt x="408762" y="392145"/>
                </a:lnTo>
                <a:lnTo>
                  <a:pt x="408762" y="77254"/>
                </a:lnTo>
                <a:lnTo>
                  <a:pt x="406385" y="74290"/>
                </a:lnTo>
                <a:lnTo>
                  <a:pt x="397271" y="72259"/>
                </a:lnTo>
                <a:lnTo>
                  <a:pt x="383590" y="69746"/>
                </a:lnTo>
                <a:close/>
                <a:moveTo>
                  <a:pt x="220527" y="73379"/>
                </a:moveTo>
                <a:lnTo>
                  <a:pt x="153283" y="73379"/>
                </a:lnTo>
                <a:lnTo>
                  <a:pt x="172376" y="74732"/>
                </a:lnTo>
                <a:lnTo>
                  <a:pt x="189101" y="77988"/>
                </a:lnTo>
                <a:lnTo>
                  <a:pt x="202516" y="81945"/>
                </a:lnTo>
                <a:lnTo>
                  <a:pt x="211679" y="85400"/>
                </a:lnTo>
                <a:lnTo>
                  <a:pt x="211679" y="375276"/>
                </a:lnTo>
                <a:lnTo>
                  <a:pt x="213092" y="377705"/>
                </a:lnTo>
                <a:lnTo>
                  <a:pt x="217658" y="380292"/>
                </a:lnTo>
                <a:lnTo>
                  <a:pt x="220485" y="380260"/>
                </a:lnTo>
                <a:lnTo>
                  <a:pt x="222736" y="378899"/>
                </a:lnTo>
                <a:lnTo>
                  <a:pt x="235457" y="371566"/>
                </a:lnTo>
                <a:lnTo>
                  <a:pt x="256953" y="359968"/>
                </a:lnTo>
                <a:lnTo>
                  <a:pt x="226275" y="359968"/>
                </a:lnTo>
                <a:lnTo>
                  <a:pt x="226275" y="77903"/>
                </a:lnTo>
                <a:lnTo>
                  <a:pt x="224715" y="75379"/>
                </a:lnTo>
                <a:lnTo>
                  <a:pt x="222244" y="74144"/>
                </a:lnTo>
                <a:lnTo>
                  <a:pt x="220527" y="73379"/>
                </a:lnTo>
                <a:close/>
                <a:moveTo>
                  <a:pt x="364962" y="18355"/>
                </a:moveTo>
                <a:lnTo>
                  <a:pt x="350366" y="18355"/>
                </a:lnTo>
                <a:lnTo>
                  <a:pt x="350366" y="301729"/>
                </a:lnTo>
                <a:lnTo>
                  <a:pt x="313082" y="316356"/>
                </a:lnTo>
                <a:lnTo>
                  <a:pt x="277974" y="332599"/>
                </a:lnTo>
                <a:lnTo>
                  <a:pt x="248040" y="347967"/>
                </a:lnTo>
                <a:lnTo>
                  <a:pt x="226275" y="359968"/>
                </a:lnTo>
                <a:lnTo>
                  <a:pt x="256953" y="359968"/>
                </a:lnTo>
                <a:lnTo>
                  <a:pt x="267554" y="354248"/>
                </a:lnTo>
                <a:lnTo>
                  <a:pt x="311553" y="332999"/>
                </a:lnTo>
                <a:lnTo>
                  <a:pt x="359978" y="313875"/>
                </a:lnTo>
                <a:lnTo>
                  <a:pt x="362962" y="312880"/>
                </a:lnTo>
                <a:lnTo>
                  <a:pt x="364962" y="310095"/>
                </a:lnTo>
                <a:lnTo>
                  <a:pt x="364962" y="18355"/>
                </a:lnTo>
                <a:close/>
                <a:moveTo>
                  <a:pt x="357350" y="0"/>
                </a:moveTo>
                <a:lnTo>
                  <a:pt x="312091" y="19257"/>
                </a:lnTo>
                <a:lnTo>
                  <a:pt x="274375" y="38442"/>
                </a:lnTo>
                <a:lnTo>
                  <a:pt x="237008" y="59893"/>
                </a:lnTo>
                <a:lnTo>
                  <a:pt x="232547" y="66521"/>
                </a:lnTo>
                <a:lnTo>
                  <a:pt x="236820" y="73369"/>
                </a:lnTo>
                <a:lnTo>
                  <a:pt x="241322" y="74406"/>
                </a:lnTo>
                <a:lnTo>
                  <a:pt x="244746" y="72259"/>
                </a:lnTo>
                <a:lnTo>
                  <a:pt x="253926" y="66730"/>
                </a:lnTo>
                <a:lnTo>
                  <a:pt x="277628" y="53274"/>
                </a:lnTo>
                <a:lnTo>
                  <a:pt x="311294" y="35835"/>
                </a:lnTo>
                <a:lnTo>
                  <a:pt x="350366" y="18355"/>
                </a:lnTo>
                <a:lnTo>
                  <a:pt x="364962" y="18355"/>
                </a:lnTo>
                <a:lnTo>
                  <a:pt x="364962" y="5287"/>
                </a:lnTo>
                <a:lnTo>
                  <a:pt x="363789" y="3047"/>
                </a:lnTo>
                <a:lnTo>
                  <a:pt x="359863" y="314"/>
                </a:lnTo>
                <a:lnTo>
                  <a:pt x="357350" y="0"/>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603" name="CustomShape 120"/>
          <p:cNvSpPr/>
          <p:nvPr/>
        </p:nvSpPr>
        <p:spPr>
          <a:xfrm>
            <a:off x="4579200" y="3479760"/>
            <a:ext cx="81720" cy="44280"/>
          </a:xfrm>
          <a:custGeom>
            <a:avLst/>
            <a:gdLst/>
            <a:ahLst/>
            <a:cxnLst/>
            <a:rect l="l" t="t" r="r" b="b"/>
            <a:pathLst>
              <a:path w="82550" h="45085">
                <a:moveTo>
                  <a:pt x="75694" y="0"/>
                </a:moveTo>
                <a:lnTo>
                  <a:pt x="30729" y="18347"/>
                </a:lnTo>
                <a:lnTo>
                  <a:pt x="0" y="37087"/>
                </a:lnTo>
                <a:lnTo>
                  <a:pt x="3109" y="43213"/>
                </a:lnTo>
                <a:lnTo>
                  <a:pt x="5685" y="44679"/>
                </a:lnTo>
                <a:lnTo>
                  <a:pt x="9444" y="44679"/>
                </a:lnTo>
                <a:lnTo>
                  <a:pt x="10586" y="44417"/>
                </a:lnTo>
                <a:lnTo>
                  <a:pt x="18937" y="40236"/>
                </a:lnTo>
                <a:lnTo>
                  <a:pt x="36153" y="31934"/>
                </a:lnTo>
                <a:lnTo>
                  <a:pt x="57260" y="22422"/>
                </a:lnTo>
                <a:lnTo>
                  <a:pt x="76228" y="15140"/>
                </a:lnTo>
                <a:lnTo>
                  <a:pt x="80070" y="13915"/>
                </a:lnTo>
                <a:lnTo>
                  <a:pt x="82196" y="9821"/>
                </a:lnTo>
                <a:lnTo>
                  <a:pt x="79767" y="2136"/>
                </a:lnTo>
                <a:lnTo>
                  <a:pt x="75694" y="0"/>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604" name="CustomShape 121"/>
          <p:cNvSpPr/>
          <p:nvPr/>
        </p:nvSpPr>
        <p:spPr>
          <a:xfrm>
            <a:off x="4579200" y="3567600"/>
            <a:ext cx="81720" cy="44280"/>
          </a:xfrm>
          <a:custGeom>
            <a:avLst/>
            <a:gdLst/>
            <a:ahLst/>
            <a:cxnLst/>
            <a:rect l="l" t="t" r="r" b="b"/>
            <a:pathLst>
              <a:path w="82550" h="45085">
                <a:moveTo>
                  <a:pt x="75694" y="0"/>
                </a:moveTo>
                <a:lnTo>
                  <a:pt x="30729" y="18346"/>
                </a:lnTo>
                <a:lnTo>
                  <a:pt x="0" y="37087"/>
                </a:lnTo>
                <a:lnTo>
                  <a:pt x="3109" y="43213"/>
                </a:lnTo>
                <a:lnTo>
                  <a:pt x="5685" y="44679"/>
                </a:lnTo>
                <a:lnTo>
                  <a:pt x="9444" y="44679"/>
                </a:lnTo>
                <a:lnTo>
                  <a:pt x="10586" y="44417"/>
                </a:lnTo>
                <a:lnTo>
                  <a:pt x="18937" y="40240"/>
                </a:lnTo>
                <a:lnTo>
                  <a:pt x="36153" y="31940"/>
                </a:lnTo>
                <a:lnTo>
                  <a:pt x="57260" y="22428"/>
                </a:lnTo>
                <a:lnTo>
                  <a:pt x="76228" y="15151"/>
                </a:lnTo>
                <a:lnTo>
                  <a:pt x="80070" y="13915"/>
                </a:lnTo>
                <a:lnTo>
                  <a:pt x="82196" y="9821"/>
                </a:lnTo>
                <a:lnTo>
                  <a:pt x="79767" y="2136"/>
                </a:lnTo>
                <a:lnTo>
                  <a:pt x="75694" y="0"/>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605" name="CustomShape 122"/>
          <p:cNvSpPr/>
          <p:nvPr/>
        </p:nvSpPr>
        <p:spPr>
          <a:xfrm>
            <a:off x="4404240" y="3488040"/>
            <a:ext cx="110520" cy="21600"/>
          </a:xfrm>
          <a:custGeom>
            <a:avLst/>
            <a:gdLst/>
            <a:ahLst/>
            <a:cxnLst/>
            <a:rect l="l" t="t" r="r" b="b"/>
            <a:pathLst>
              <a:path w="111125" h="22225">
                <a:moveTo>
                  <a:pt x="70550" y="0"/>
                </a:moveTo>
                <a:lnTo>
                  <a:pt x="16152" y="5199"/>
                </a:lnTo>
                <a:lnTo>
                  <a:pt x="0" y="12513"/>
                </a:lnTo>
                <a:lnTo>
                  <a:pt x="1916" y="19675"/>
                </a:lnTo>
                <a:lnTo>
                  <a:pt x="4858" y="21822"/>
                </a:lnTo>
                <a:lnTo>
                  <a:pt x="8711" y="21822"/>
                </a:lnTo>
                <a:lnTo>
                  <a:pt x="9350" y="21738"/>
                </a:lnTo>
                <a:lnTo>
                  <a:pt x="9978" y="21581"/>
                </a:lnTo>
                <a:lnTo>
                  <a:pt x="18618" y="19623"/>
                </a:lnTo>
                <a:lnTo>
                  <a:pt x="40259" y="16188"/>
                </a:lnTo>
                <a:lnTo>
                  <a:pt x="69594" y="14607"/>
                </a:lnTo>
                <a:lnTo>
                  <a:pt x="109659" y="14607"/>
                </a:lnTo>
                <a:lnTo>
                  <a:pt x="111012" y="8848"/>
                </a:lnTo>
                <a:lnTo>
                  <a:pt x="108572" y="4922"/>
                </a:lnTo>
                <a:lnTo>
                  <a:pt x="104646" y="4000"/>
                </a:lnTo>
                <a:lnTo>
                  <a:pt x="70550" y="0"/>
                </a:lnTo>
                <a:close/>
                <a:moveTo>
                  <a:pt x="109659" y="14607"/>
                </a:moveTo>
                <a:lnTo>
                  <a:pt x="69594" y="14607"/>
                </a:lnTo>
                <a:lnTo>
                  <a:pt x="101316" y="18209"/>
                </a:lnTo>
                <a:lnTo>
                  <a:pt x="105221" y="19120"/>
                </a:lnTo>
                <a:lnTo>
                  <a:pt x="109169" y="16691"/>
                </a:lnTo>
                <a:lnTo>
                  <a:pt x="109659" y="14607"/>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606" name="CustomShape 123"/>
          <p:cNvSpPr/>
          <p:nvPr/>
        </p:nvSpPr>
        <p:spPr>
          <a:xfrm>
            <a:off x="4404240" y="3531960"/>
            <a:ext cx="110520" cy="21600"/>
          </a:xfrm>
          <a:custGeom>
            <a:avLst/>
            <a:gdLst/>
            <a:ahLst/>
            <a:cxnLst/>
            <a:rect l="l" t="t" r="r" b="b"/>
            <a:pathLst>
              <a:path w="111125" h="22225">
                <a:moveTo>
                  <a:pt x="70550" y="0"/>
                </a:moveTo>
                <a:lnTo>
                  <a:pt x="16152" y="5199"/>
                </a:lnTo>
                <a:lnTo>
                  <a:pt x="0" y="12513"/>
                </a:lnTo>
                <a:lnTo>
                  <a:pt x="1916" y="19675"/>
                </a:lnTo>
                <a:lnTo>
                  <a:pt x="4858" y="21822"/>
                </a:lnTo>
                <a:lnTo>
                  <a:pt x="8711" y="21822"/>
                </a:lnTo>
                <a:lnTo>
                  <a:pt x="9350" y="21738"/>
                </a:lnTo>
                <a:lnTo>
                  <a:pt x="9978" y="21581"/>
                </a:lnTo>
                <a:lnTo>
                  <a:pt x="18618" y="19623"/>
                </a:lnTo>
                <a:lnTo>
                  <a:pt x="40259" y="16188"/>
                </a:lnTo>
                <a:lnTo>
                  <a:pt x="69594" y="14607"/>
                </a:lnTo>
                <a:lnTo>
                  <a:pt x="109659" y="14607"/>
                </a:lnTo>
                <a:lnTo>
                  <a:pt x="111012" y="8848"/>
                </a:lnTo>
                <a:lnTo>
                  <a:pt x="108572" y="4922"/>
                </a:lnTo>
                <a:lnTo>
                  <a:pt x="104646" y="4000"/>
                </a:lnTo>
                <a:lnTo>
                  <a:pt x="70550" y="0"/>
                </a:lnTo>
                <a:close/>
                <a:moveTo>
                  <a:pt x="109659" y="14607"/>
                </a:moveTo>
                <a:lnTo>
                  <a:pt x="69594" y="14607"/>
                </a:lnTo>
                <a:lnTo>
                  <a:pt x="101316" y="18209"/>
                </a:lnTo>
                <a:lnTo>
                  <a:pt x="105221" y="19120"/>
                </a:lnTo>
                <a:lnTo>
                  <a:pt x="109169" y="16691"/>
                </a:lnTo>
                <a:lnTo>
                  <a:pt x="109659" y="14607"/>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607" name="CustomShape 124"/>
          <p:cNvSpPr/>
          <p:nvPr/>
        </p:nvSpPr>
        <p:spPr>
          <a:xfrm>
            <a:off x="4579200" y="3611160"/>
            <a:ext cx="81720" cy="44280"/>
          </a:xfrm>
          <a:custGeom>
            <a:avLst/>
            <a:gdLst/>
            <a:ahLst/>
            <a:cxnLst/>
            <a:rect l="l" t="t" r="r" b="b"/>
            <a:pathLst>
              <a:path w="82550" h="45085">
                <a:moveTo>
                  <a:pt x="75694" y="0"/>
                </a:moveTo>
                <a:lnTo>
                  <a:pt x="30729" y="18347"/>
                </a:lnTo>
                <a:lnTo>
                  <a:pt x="0" y="37087"/>
                </a:lnTo>
                <a:lnTo>
                  <a:pt x="3109" y="43213"/>
                </a:lnTo>
                <a:lnTo>
                  <a:pt x="5685" y="44679"/>
                </a:lnTo>
                <a:lnTo>
                  <a:pt x="9444" y="44679"/>
                </a:lnTo>
                <a:lnTo>
                  <a:pt x="10586" y="44417"/>
                </a:lnTo>
                <a:lnTo>
                  <a:pt x="18937" y="40240"/>
                </a:lnTo>
                <a:lnTo>
                  <a:pt x="36153" y="31938"/>
                </a:lnTo>
                <a:lnTo>
                  <a:pt x="57260" y="22423"/>
                </a:lnTo>
                <a:lnTo>
                  <a:pt x="76228" y="15140"/>
                </a:lnTo>
                <a:lnTo>
                  <a:pt x="80070" y="13926"/>
                </a:lnTo>
                <a:lnTo>
                  <a:pt x="82196" y="9821"/>
                </a:lnTo>
                <a:lnTo>
                  <a:pt x="79767" y="2136"/>
                </a:lnTo>
                <a:lnTo>
                  <a:pt x="75694" y="0"/>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608" name="CustomShape 125"/>
          <p:cNvSpPr/>
          <p:nvPr/>
        </p:nvSpPr>
        <p:spPr>
          <a:xfrm>
            <a:off x="4404240" y="3575880"/>
            <a:ext cx="110520" cy="21600"/>
          </a:xfrm>
          <a:custGeom>
            <a:avLst/>
            <a:gdLst/>
            <a:ahLst/>
            <a:cxnLst/>
            <a:rect l="l" t="t" r="r" b="b"/>
            <a:pathLst>
              <a:path w="111125" h="22225">
                <a:moveTo>
                  <a:pt x="70550" y="0"/>
                </a:moveTo>
                <a:lnTo>
                  <a:pt x="16152" y="5199"/>
                </a:lnTo>
                <a:lnTo>
                  <a:pt x="0" y="12513"/>
                </a:lnTo>
                <a:lnTo>
                  <a:pt x="1916" y="19675"/>
                </a:lnTo>
                <a:lnTo>
                  <a:pt x="4858" y="21832"/>
                </a:lnTo>
                <a:lnTo>
                  <a:pt x="8711" y="21832"/>
                </a:lnTo>
                <a:lnTo>
                  <a:pt x="9350" y="21738"/>
                </a:lnTo>
                <a:lnTo>
                  <a:pt x="9978" y="21581"/>
                </a:lnTo>
                <a:lnTo>
                  <a:pt x="18618" y="19623"/>
                </a:lnTo>
                <a:lnTo>
                  <a:pt x="40259" y="16188"/>
                </a:lnTo>
                <a:lnTo>
                  <a:pt x="69594" y="14607"/>
                </a:lnTo>
                <a:lnTo>
                  <a:pt x="109659" y="14607"/>
                </a:lnTo>
                <a:lnTo>
                  <a:pt x="111012" y="8848"/>
                </a:lnTo>
                <a:lnTo>
                  <a:pt x="108572" y="4922"/>
                </a:lnTo>
                <a:lnTo>
                  <a:pt x="104646" y="4000"/>
                </a:lnTo>
                <a:lnTo>
                  <a:pt x="70550" y="0"/>
                </a:lnTo>
                <a:close/>
                <a:moveTo>
                  <a:pt x="109659" y="14607"/>
                </a:moveTo>
                <a:lnTo>
                  <a:pt x="69594" y="14607"/>
                </a:lnTo>
                <a:lnTo>
                  <a:pt x="101316" y="18209"/>
                </a:lnTo>
                <a:lnTo>
                  <a:pt x="105221" y="19120"/>
                </a:lnTo>
                <a:lnTo>
                  <a:pt x="109169" y="16691"/>
                </a:lnTo>
                <a:lnTo>
                  <a:pt x="109659" y="14607"/>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609" name="CustomShape 126"/>
          <p:cNvSpPr/>
          <p:nvPr/>
        </p:nvSpPr>
        <p:spPr>
          <a:xfrm>
            <a:off x="4404240" y="3663360"/>
            <a:ext cx="110520" cy="21600"/>
          </a:xfrm>
          <a:custGeom>
            <a:avLst/>
            <a:gdLst/>
            <a:ahLst/>
            <a:cxnLst/>
            <a:rect l="l" t="t" r="r" b="b"/>
            <a:pathLst>
              <a:path w="111125" h="22225">
                <a:moveTo>
                  <a:pt x="70550" y="0"/>
                </a:moveTo>
                <a:lnTo>
                  <a:pt x="16152" y="5199"/>
                </a:lnTo>
                <a:lnTo>
                  <a:pt x="0" y="12513"/>
                </a:lnTo>
                <a:lnTo>
                  <a:pt x="1916" y="19675"/>
                </a:lnTo>
                <a:lnTo>
                  <a:pt x="4858" y="21832"/>
                </a:lnTo>
                <a:lnTo>
                  <a:pt x="8711" y="21832"/>
                </a:lnTo>
                <a:lnTo>
                  <a:pt x="9350" y="21738"/>
                </a:lnTo>
                <a:lnTo>
                  <a:pt x="9978" y="21581"/>
                </a:lnTo>
                <a:lnTo>
                  <a:pt x="18618" y="19623"/>
                </a:lnTo>
                <a:lnTo>
                  <a:pt x="40259" y="16188"/>
                </a:lnTo>
                <a:lnTo>
                  <a:pt x="69594" y="14607"/>
                </a:lnTo>
                <a:lnTo>
                  <a:pt x="109659" y="14607"/>
                </a:lnTo>
                <a:lnTo>
                  <a:pt x="111012" y="8848"/>
                </a:lnTo>
                <a:lnTo>
                  <a:pt x="108572" y="4922"/>
                </a:lnTo>
                <a:lnTo>
                  <a:pt x="104646" y="4000"/>
                </a:lnTo>
                <a:lnTo>
                  <a:pt x="70550" y="0"/>
                </a:lnTo>
                <a:close/>
                <a:moveTo>
                  <a:pt x="109659" y="14607"/>
                </a:moveTo>
                <a:lnTo>
                  <a:pt x="69594" y="14607"/>
                </a:lnTo>
                <a:lnTo>
                  <a:pt x="101316" y="18209"/>
                </a:lnTo>
                <a:lnTo>
                  <a:pt x="105221" y="19120"/>
                </a:lnTo>
                <a:lnTo>
                  <a:pt x="109169" y="16691"/>
                </a:lnTo>
                <a:lnTo>
                  <a:pt x="109659" y="14607"/>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610" name="CustomShape 127"/>
          <p:cNvSpPr/>
          <p:nvPr/>
        </p:nvSpPr>
        <p:spPr>
          <a:xfrm>
            <a:off x="4404240" y="3619440"/>
            <a:ext cx="110520" cy="21600"/>
          </a:xfrm>
          <a:custGeom>
            <a:avLst/>
            <a:gdLst/>
            <a:ahLst/>
            <a:cxnLst/>
            <a:rect l="l" t="t" r="r" b="b"/>
            <a:pathLst>
              <a:path w="111125" h="22225">
                <a:moveTo>
                  <a:pt x="70550" y="0"/>
                </a:moveTo>
                <a:lnTo>
                  <a:pt x="16152" y="5199"/>
                </a:lnTo>
                <a:lnTo>
                  <a:pt x="0" y="12513"/>
                </a:lnTo>
                <a:lnTo>
                  <a:pt x="1916" y="19675"/>
                </a:lnTo>
                <a:lnTo>
                  <a:pt x="4858" y="21832"/>
                </a:lnTo>
                <a:lnTo>
                  <a:pt x="8711" y="21832"/>
                </a:lnTo>
                <a:lnTo>
                  <a:pt x="9350" y="21738"/>
                </a:lnTo>
                <a:lnTo>
                  <a:pt x="9978" y="21581"/>
                </a:lnTo>
                <a:lnTo>
                  <a:pt x="18618" y="19623"/>
                </a:lnTo>
                <a:lnTo>
                  <a:pt x="40259" y="16188"/>
                </a:lnTo>
                <a:lnTo>
                  <a:pt x="69594" y="14607"/>
                </a:lnTo>
                <a:lnTo>
                  <a:pt x="109659" y="14607"/>
                </a:lnTo>
                <a:lnTo>
                  <a:pt x="111012" y="8848"/>
                </a:lnTo>
                <a:lnTo>
                  <a:pt x="108572" y="4922"/>
                </a:lnTo>
                <a:lnTo>
                  <a:pt x="104646" y="4000"/>
                </a:lnTo>
                <a:lnTo>
                  <a:pt x="70550" y="0"/>
                </a:lnTo>
                <a:close/>
                <a:moveTo>
                  <a:pt x="109659" y="14607"/>
                </a:moveTo>
                <a:lnTo>
                  <a:pt x="69594" y="14607"/>
                </a:lnTo>
                <a:lnTo>
                  <a:pt x="101316" y="18209"/>
                </a:lnTo>
                <a:lnTo>
                  <a:pt x="105221" y="19120"/>
                </a:lnTo>
                <a:lnTo>
                  <a:pt x="109169" y="16691"/>
                </a:lnTo>
                <a:lnTo>
                  <a:pt x="109659" y="14607"/>
                </a:lnTo>
                <a:close/>
              </a:path>
            </a:pathLst>
          </a:custGeom>
          <a:solidFill>
            <a:srgbClr val="06A1E2"/>
          </a:solidFill>
          <a:ln w="0">
            <a:noFill/>
          </a:ln>
        </p:spPr>
        <p:style>
          <a:lnRef idx="0">
            <a:scrgbClr r="0" g="0" b="0"/>
          </a:lnRef>
          <a:fillRef idx="0">
            <a:scrgbClr r="0" g="0" b="0"/>
          </a:fillRef>
          <a:effectRef idx="0">
            <a:scrgbClr r="0" g="0" b="0"/>
          </a:effectRef>
          <a:fontRef idx="minor"/>
        </p:style>
      </p:sp>
      <p:sp>
        <p:nvSpPr>
          <p:cNvPr id="611" name="CustomShape 128"/>
          <p:cNvSpPr/>
          <p:nvPr/>
        </p:nvSpPr>
        <p:spPr>
          <a:xfrm>
            <a:off x="17583480" y="341640"/>
            <a:ext cx="2219040" cy="593280"/>
          </a:xfrm>
          <a:prstGeom prst="rect">
            <a:avLst/>
          </a:prstGeom>
          <a:blipFill rotWithShape="0">
            <a:blip r:embed="rId9"/>
            <a:stretch/>
          </a:blipFill>
          <a:ln w="0">
            <a:noFill/>
          </a:ln>
        </p:spPr>
        <p:style>
          <a:lnRef idx="0">
            <a:scrgbClr r="0" g="0" b="0"/>
          </a:lnRef>
          <a:fillRef idx="0">
            <a:scrgbClr r="0" g="0" b="0"/>
          </a:fillRef>
          <a:effectRef idx="0">
            <a:scrgbClr r="0" g="0" b="0"/>
          </a:effectRef>
          <a:fontRef idx="minor"/>
        </p:style>
      </p:sp>
      <p:sp>
        <p:nvSpPr>
          <p:cNvPr id="612" name="CustomShape 129"/>
          <p:cNvSpPr/>
          <p:nvPr/>
        </p:nvSpPr>
        <p:spPr>
          <a:xfrm>
            <a:off x="16556400" y="7266960"/>
            <a:ext cx="2821320" cy="619200"/>
          </a:xfrm>
          <a:prstGeom prst="rect">
            <a:avLst/>
          </a:prstGeom>
          <a:noFill/>
          <a:ln w="0">
            <a:noFill/>
          </a:ln>
        </p:spPr>
        <p:style>
          <a:lnRef idx="0">
            <a:scrgbClr r="0" g="0" b="0"/>
          </a:lnRef>
          <a:fillRef idx="0">
            <a:scrgbClr r="0" g="0" b="0"/>
          </a:fillRef>
          <a:effectRef idx="0">
            <a:scrgbClr r="0" g="0" b="0"/>
          </a:effectRef>
          <a:fontRef idx="minor"/>
        </p:style>
        <p:txBody>
          <a:bodyPr lIns="0" tIns="11880" rIns="0" bIns="0">
            <a:noAutofit/>
          </a:bodyPr>
          <a:lstStyle/>
          <a:p>
            <a:pPr marL="12600">
              <a:lnSpc>
                <a:spcPct val="101000"/>
              </a:lnSpc>
              <a:tabLst>
                <a:tab pos="0" algn="l"/>
              </a:tabLst>
            </a:pPr>
            <a:r>
              <a:rPr lang="en-IN" sz="2100" b="0" strike="noStrike" spc="-1">
                <a:solidFill>
                  <a:srgbClr val="FFFFFF"/>
                </a:solidFill>
                <a:latin typeface="Arial"/>
                <a:ea typeface="Arial"/>
              </a:rPr>
              <a:t>Project submission and </a:t>
            </a:r>
            <a:endParaRPr lang="en-US" sz="2100" b="0" strike="noStrike" spc="-1">
              <a:latin typeface="Arial"/>
            </a:endParaRPr>
          </a:p>
          <a:p>
            <a:pPr marL="12600">
              <a:lnSpc>
                <a:spcPct val="101000"/>
              </a:lnSpc>
              <a:tabLst>
                <a:tab pos="0" algn="l"/>
              </a:tabLst>
            </a:pPr>
            <a:r>
              <a:rPr lang="en-IN" sz="2100" b="0" strike="noStrike" spc="-1">
                <a:solidFill>
                  <a:srgbClr val="FFFFFF"/>
                </a:solidFill>
                <a:latin typeface="Arial"/>
                <a:ea typeface="Arial"/>
              </a:rPr>
              <a:t>Evaluation, if applicable</a:t>
            </a:r>
            <a:endParaRPr lang="en-US" sz="21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CustomShape 1"/>
          <p:cNvSpPr/>
          <p:nvPr/>
        </p:nvSpPr>
        <p:spPr>
          <a:xfrm>
            <a:off x="10087200" y="0"/>
            <a:ext cx="10016280" cy="11307960"/>
          </a:xfrm>
          <a:custGeom>
            <a:avLst/>
            <a:gdLst/>
            <a:ahLst/>
            <a:cxnLst/>
            <a:rect l="l" t="t" r="r" b="b"/>
            <a:pathLst>
              <a:path w="10017125" h="11308715">
                <a:moveTo>
                  <a:pt x="0" y="11308545"/>
                </a:moveTo>
                <a:lnTo>
                  <a:pt x="10016867" y="11308545"/>
                </a:lnTo>
                <a:lnTo>
                  <a:pt x="10016867" y="0"/>
                </a:lnTo>
                <a:lnTo>
                  <a:pt x="0" y="0"/>
                </a:lnTo>
                <a:lnTo>
                  <a:pt x="0" y="11308545"/>
                </a:lnTo>
                <a:close/>
              </a:path>
            </a:pathLst>
          </a:custGeom>
          <a:solidFill>
            <a:srgbClr val="1C1C1C"/>
          </a:solidFill>
          <a:ln w="0">
            <a:noFill/>
          </a:ln>
        </p:spPr>
        <p:style>
          <a:lnRef idx="0">
            <a:scrgbClr r="0" g="0" b="0"/>
          </a:lnRef>
          <a:fillRef idx="0">
            <a:scrgbClr r="0" g="0" b="0"/>
          </a:fillRef>
          <a:effectRef idx="0">
            <a:scrgbClr r="0" g="0" b="0"/>
          </a:effectRef>
          <a:fontRef idx="minor"/>
        </p:style>
      </p:sp>
      <p:sp>
        <p:nvSpPr>
          <p:cNvPr id="614" name="CustomShape 2"/>
          <p:cNvSpPr/>
          <p:nvPr/>
        </p:nvSpPr>
        <p:spPr>
          <a:xfrm>
            <a:off x="0" y="0"/>
            <a:ext cx="10086840" cy="11307960"/>
          </a:xfrm>
          <a:custGeom>
            <a:avLst/>
            <a:gdLst/>
            <a:ahLst/>
            <a:cxnLst/>
            <a:rect l="l" t="t" r="r" b="b"/>
            <a:pathLst>
              <a:path w="10087610" h="11308715">
                <a:moveTo>
                  <a:pt x="10087232" y="11308556"/>
                </a:moveTo>
                <a:lnTo>
                  <a:pt x="0" y="11308556"/>
                </a:lnTo>
                <a:lnTo>
                  <a:pt x="0" y="0"/>
                </a:lnTo>
                <a:lnTo>
                  <a:pt x="10087232" y="0"/>
                </a:lnTo>
                <a:lnTo>
                  <a:pt x="10087232" y="11308556"/>
                </a:lnTo>
                <a:close/>
              </a:path>
            </a:pathLst>
          </a:custGeom>
          <a:solidFill>
            <a:srgbClr val="2C2C2C">
              <a:alpha val="89000"/>
            </a:srgbClr>
          </a:solidFill>
          <a:ln w="0">
            <a:noFill/>
          </a:ln>
        </p:spPr>
        <p:style>
          <a:lnRef idx="0">
            <a:scrgbClr r="0" g="0" b="0"/>
          </a:lnRef>
          <a:fillRef idx="0">
            <a:scrgbClr r="0" g="0" b="0"/>
          </a:fillRef>
          <a:effectRef idx="0">
            <a:scrgbClr r="0" g="0" b="0"/>
          </a:effectRef>
          <a:fontRef idx="minor"/>
        </p:style>
      </p:sp>
      <p:sp>
        <p:nvSpPr>
          <p:cNvPr id="615" name="CustomShape 3"/>
          <p:cNvSpPr/>
          <p:nvPr/>
        </p:nvSpPr>
        <p:spPr>
          <a:xfrm>
            <a:off x="8416080" y="3894120"/>
            <a:ext cx="3357360" cy="3357360"/>
          </a:xfrm>
          <a:prstGeom prst="rect">
            <a:avLst/>
          </a:prstGeom>
          <a:blipFill rotWithShape="0">
            <a:blip r:embed="rId3"/>
            <a:stretch/>
          </a:blipFill>
          <a:ln w="0">
            <a:noFill/>
          </a:ln>
        </p:spPr>
        <p:style>
          <a:lnRef idx="0">
            <a:scrgbClr r="0" g="0" b="0"/>
          </a:lnRef>
          <a:fillRef idx="0">
            <a:scrgbClr r="0" g="0" b="0"/>
          </a:fillRef>
          <a:effectRef idx="0">
            <a:scrgbClr r="0" g="0" b="0"/>
          </a:effectRef>
          <a:fontRef idx="minor"/>
        </p:style>
      </p:sp>
      <p:sp>
        <p:nvSpPr>
          <p:cNvPr id="616" name="CustomShape 4"/>
          <p:cNvSpPr/>
          <p:nvPr/>
        </p:nvSpPr>
        <p:spPr>
          <a:xfrm>
            <a:off x="2643120" y="4314960"/>
            <a:ext cx="3978720" cy="2507040"/>
          </a:xfrm>
          <a:custGeom>
            <a:avLst/>
            <a:gdLst/>
            <a:ahLst/>
            <a:cxnLst/>
            <a:rect l="l" t="t" r="r" b="b"/>
            <a:pathLst>
              <a:path w="3979545" h="2507615">
                <a:moveTo>
                  <a:pt x="3687248" y="0"/>
                </a:moveTo>
                <a:lnTo>
                  <a:pt x="292242" y="0"/>
                </a:lnTo>
                <a:lnTo>
                  <a:pt x="246225" y="3612"/>
                </a:lnTo>
                <a:lnTo>
                  <a:pt x="201926" y="14271"/>
                </a:lnTo>
                <a:lnTo>
                  <a:pt x="159994" y="31706"/>
                </a:lnTo>
                <a:lnTo>
                  <a:pt x="121075" y="55649"/>
                </a:lnTo>
                <a:lnTo>
                  <a:pt x="85819" y="85829"/>
                </a:lnTo>
                <a:lnTo>
                  <a:pt x="55644" y="121081"/>
                </a:lnTo>
                <a:lnTo>
                  <a:pt x="31704" y="159996"/>
                </a:lnTo>
                <a:lnTo>
                  <a:pt x="14270" y="201927"/>
                </a:lnTo>
                <a:lnTo>
                  <a:pt x="3612" y="246225"/>
                </a:lnTo>
                <a:lnTo>
                  <a:pt x="0" y="292242"/>
                </a:lnTo>
                <a:lnTo>
                  <a:pt x="0" y="2214874"/>
                </a:lnTo>
                <a:lnTo>
                  <a:pt x="3612" y="2260886"/>
                </a:lnTo>
                <a:lnTo>
                  <a:pt x="14270" y="2305182"/>
                </a:lnTo>
                <a:lnTo>
                  <a:pt x="31704" y="2347113"/>
                </a:lnTo>
                <a:lnTo>
                  <a:pt x="55644" y="2386031"/>
                </a:lnTo>
                <a:lnTo>
                  <a:pt x="85819" y="2421287"/>
                </a:lnTo>
                <a:lnTo>
                  <a:pt x="121075" y="2451466"/>
                </a:lnTo>
                <a:lnTo>
                  <a:pt x="159994" y="2475406"/>
                </a:lnTo>
                <a:lnTo>
                  <a:pt x="201926" y="2492839"/>
                </a:lnTo>
                <a:lnTo>
                  <a:pt x="246225" y="2503495"/>
                </a:lnTo>
                <a:lnTo>
                  <a:pt x="292242" y="2507106"/>
                </a:lnTo>
                <a:lnTo>
                  <a:pt x="3687248" y="2507106"/>
                </a:lnTo>
                <a:lnTo>
                  <a:pt x="3733271" y="2503495"/>
                </a:lnTo>
                <a:lnTo>
                  <a:pt x="3777572" y="2492839"/>
                </a:lnTo>
                <a:lnTo>
                  <a:pt x="3819504" y="2475406"/>
                </a:lnTo>
                <a:lnTo>
                  <a:pt x="3858420" y="2451466"/>
                </a:lnTo>
                <a:lnTo>
                  <a:pt x="3893672" y="2421287"/>
                </a:lnTo>
                <a:lnTo>
                  <a:pt x="3923848" y="2386031"/>
                </a:lnTo>
                <a:lnTo>
                  <a:pt x="3947790" y="2347113"/>
                </a:lnTo>
                <a:lnTo>
                  <a:pt x="3965227" y="2305182"/>
                </a:lnTo>
                <a:lnTo>
                  <a:pt x="3975888" y="2260886"/>
                </a:lnTo>
                <a:lnTo>
                  <a:pt x="3979501" y="2214874"/>
                </a:lnTo>
                <a:lnTo>
                  <a:pt x="3979501" y="292242"/>
                </a:lnTo>
                <a:lnTo>
                  <a:pt x="3978253" y="276347"/>
                </a:lnTo>
                <a:lnTo>
                  <a:pt x="1684220" y="276347"/>
                </a:lnTo>
                <a:lnTo>
                  <a:pt x="1658391" y="271641"/>
                </a:lnTo>
                <a:lnTo>
                  <a:pt x="1637277" y="258815"/>
                </a:lnTo>
                <a:lnTo>
                  <a:pt x="1623031" y="239811"/>
                </a:lnTo>
                <a:lnTo>
                  <a:pt x="1617804" y="216569"/>
                </a:lnTo>
                <a:lnTo>
                  <a:pt x="1623031" y="193322"/>
                </a:lnTo>
                <a:lnTo>
                  <a:pt x="1637277" y="174319"/>
                </a:lnTo>
                <a:lnTo>
                  <a:pt x="1658391" y="161496"/>
                </a:lnTo>
                <a:lnTo>
                  <a:pt x="1684220" y="156791"/>
                </a:lnTo>
                <a:lnTo>
                  <a:pt x="3945818" y="156791"/>
                </a:lnTo>
                <a:lnTo>
                  <a:pt x="3923848" y="121081"/>
                </a:lnTo>
                <a:lnTo>
                  <a:pt x="3893672" y="85829"/>
                </a:lnTo>
                <a:lnTo>
                  <a:pt x="3858420" y="55649"/>
                </a:lnTo>
                <a:lnTo>
                  <a:pt x="3819504" y="31706"/>
                </a:lnTo>
                <a:lnTo>
                  <a:pt x="3777572" y="14271"/>
                </a:lnTo>
                <a:lnTo>
                  <a:pt x="3733271" y="3612"/>
                </a:lnTo>
                <a:lnTo>
                  <a:pt x="3687248" y="0"/>
                </a:lnTo>
                <a:close/>
                <a:moveTo>
                  <a:pt x="3945818" y="156791"/>
                </a:moveTo>
                <a:lnTo>
                  <a:pt x="2295270" y="156791"/>
                </a:lnTo>
                <a:lnTo>
                  <a:pt x="2321100" y="161496"/>
                </a:lnTo>
                <a:lnTo>
                  <a:pt x="2342214" y="174319"/>
                </a:lnTo>
                <a:lnTo>
                  <a:pt x="2356460" y="193322"/>
                </a:lnTo>
                <a:lnTo>
                  <a:pt x="2361687" y="216569"/>
                </a:lnTo>
                <a:lnTo>
                  <a:pt x="2356460" y="239811"/>
                </a:lnTo>
                <a:lnTo>
                  <a:pt x="2342214" y="258815"/>
                </a:lnTo>
                <a:lnTo>
                  <a:pt x="2321100" y="271641"/>
                </a:lnTo>
                <a:lnTo>
                  <a:pt x="2295270" y="276347"/>
                </a:lnTo>
                <a:lnTo>
                  <a:pt x="3978253" y="276347"/>
                </a:lnTo>
                <a:lnTo>
                  <a:pt x="3975888" y="246225"/>
                </a:lnTo>
                <a:lnTo>
                  <a:pt x="3965227" y="201927"/>
                </a:lnTo>
                <a:lnTo>
                  <a:pt x="3947790" y="159996"/>
                </a:lnTo>
                <a:lnTo>
                  <a:pt x="3945818" y="156791"/>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617" name="CustomShape 5"/>
          <p:cNvSpPr/>
          <p:nvPr/>
        </p:nvSpPr>
        <p:spPr>
          <a:xfrm>
            <a:off x="2669760" y="4341600"/>
            <a:ext cx="3926160" cy="2453400"/>
          </a:xfrm>
          <a:custGeom>
            <a:avLst/>
            <a:gdLst/>
            <a:ahLst/>
            <a:cxnLst/>
            <a:rect l="l" t="t" r="r" b="b"/>
            <a:pathLst>
              <a:path w="3926840" h="2454275">
                <a:moveTo>
                  <a:pt x="3660684" y="0"/>
                </a:moveTo>
                <a:lnTo>
                  <a:pt x="265677" y="0"/>
                </a:lnTo>
                <a:lnTo>
                  <a:pt x="218082" y="4300"/>
                </a:lnTo>
                <a:lnTo>
                  <a:pt x="173219" y="16690"/>
                </a:lnTo>
                <a:lnTo>
                  <a:pt x="131855" y="36405"/>
                </a:lnTo>
                <a:lnTo>
                  <a:pt x="94755" y="62680"/>
                </a:lnTo>
                <a:lnTo>
                  <a:pt x="62684" y="94749"/>
                </a:lnTo>
                <a:lnTo>
                  <a:pt x="36408" y="131847"/>
                </a:lnTo>
                <a:lnTo>
                  <a:pt x="16691" y="173210"/>
                </a:lnTo>
                <a:lnTo>
                  <a:pt x="4300" y="218072"/>
                </a:lnTo>
                <a:lnTo>
                  <a:pt x="0" y="265667"/>
                </a:lnTo>
                <a:lnTo>
                  <a:pt x="0" y="2188310"/>
                </a:lnTo>
                <a:lnTo>
                  <a:pt x="4300" y="2235905"/>
                </a:lnTo>
                <a:lnTo>
                  <a:pt x="16691" y="2280767"/>
                </a:lnTo>
                <a:lnTo>
                  <a:pt x="36408" y="2322129"/>
                </a:lnTo>
                <a:lnTo>
                  <a:pt x="62684" y="2359228"/>
                </a:lnTo>
                <a:lnTo>
                  <a:pt x="94755" y="2391297"/>
                </a:lnTo>
                <a:lnTo>
                  <a:pt x="131855" y="2417572"/>
                </a:lnTo>
                <a:lnTo>
                  <a:pt x="173219" y="2437287"/>
                </a:lnTo>
                <a:lnTo>
                  <a:pt x="218082" y="2449677"/>
                </a:lnTo>
                <a:lnTo>
                  <a:pt x="265677" y="2453977"/>
                </a:lnTo>
                <a:lnTo>
                  <a:pt x="3660684" y="2453977"/>
                </a:lnTo>
                <a:lnTo>
                  <a:pt x="3708279" y="2449677"/>
                </a:lnTo>
                <a:lnTo>
                  <a:pt x="3753142" y="2437287"/>
                </a:lnTo>
                <a:lnTo>
                  <a:pt x="3794506" y="2417572"/>
                </a:lnTo>
                <a:lnTo>
                  <a:pt x="3831606" y="2391297"/>
                </a:lnTo>
                <a:lnTo>
                  <a:pt x="3863677" y="2359228"/>
                </a:lnTo>
                <a:lnTo>
                  <a:pt x="3889954" y="2322129"/>
                </a:lnTo>
                <a:lnTo>
                  <a:pt x="3909670" y="2280767"/>
                </a:lnTo>
                <a:lnTo>
                  <a:pt x="3922061" y="2235905"/>
                </a:lnTo>
                <a:lnTo>
                  <a:pt x="3926362" y="2188310"/>
                </a:lnTo>
                <a:lnTo>
                  <a:pt x="3926362" y="276347"/>
                </a:lnTo>
                <a:lnTo>
                  <a:pt x="1657656" y="276347"/>
                </a:lnTo>
                <a:lnTo>
                  <a:pt x="1621547" y="269534"/>
                </a:lnTo>
                <a:lnTo>
                  <a:pt x="1591979" y="250983"/>
                </a:lnTo>
                <a:lnTo>
                  <a:pt x="1572001" y="223528"/>
                </a:lnTo>
                <a:lnTo>
                  <a:pt x="1564664" y="190004"/>
                </a:lnTo>
                <a:lnTo>
                  <a:pt x="1572001" y="156480"/>
                </a:lnTo>
                <a:lnTo>
                  <a:pt x="1591979" y="129026"/>
                </a:lnTo>
                <a:lnTo>
                  <a:pt x="1621547" y="110475"/>
                </a:lnTo>
                <a:lnTo>
                  <a:pt x="1657656" y="103661"/>
                </a:lnTo>
                <a:lnTo>
                  <a:pt x="3869990" y="103661"/>
                </a:lnTo>
                <a:lnTo>
                  <a:pt x="3863677" y="94749"/>
                </a:lnTo>
                <a:lnTo>
                  <a:pt x="3831606" y="62680"/>
                </a:lnTo>
                <a:lnTo>
                  <a:pt x="3794506" y="36405"/>
                </a:lnTo>
                <a:lnTo>
                  <a:pt x="3753142" y="16690"/>
                </a:lnTo>
                <a:lnTo>
                  <a:pt x="3708279" y="4300"/>
                </a:lnTo>
                <a:lnTo>
                  <a:pt x="3660684" y="0"/>
                </a:lnTo>
                <a:close/>
                <a:moveTo>
                  <a:pt x="3869990" y="103661"/>
                </a:moveTo>
                <a:lnTo>
                  <a:pt x="2268705" y="103661"/>
                </a:lnTo>
                <a:lnTo>
                  <a:pt x="2304808" y="110475"/>
                </a:lnTo>
                <a:lnTo>
                  <a:pt x="2334373" y="129026"/>
                </a:lnTo>
                <a:lnTo>
                  <a:pt x="2354350" y="156480"/>
                </a:lnTo>
                <a:lnTo>
                  <a:pt x="2361687" y="190004"/>
                </a:lnTo>
                <a:lnTo>
                  <a:pt x="2354350" y="223528"/>
                </a:lnTo>
                <a:lnTo>
                  <a:pt x="2334373" y="250983"/>
                </a:lnTo>
                <a:lnTo>
                  <a:pt x="2304808" y="269534"/>
                </a:lnTo>
                <a:lnTo>
                  <a:pt x="2268705" y="276347"/>
                </a:lnTo>
                <a:lnTo>
                  <a:pt x="3926362" y="276347"/>
                </a:lnTo>
                <a:lnTo>
                  <a:pt x="3926362" y="265667"/>
                </a:lnTo>
                <a:lnTo>
                  <a:pt x="3922061" y="218072"/>
                </a:lnTo>
                <a:lnTo>
                  <a:pt x="3909670" y="173210"/>
                </a:lnTo>
                <a:lnTo>
                  <a:pt x="3889954" y="131847"/>
                </a:lnTo>
                <a:lnTo>
                  <a:pt x="3869990" y="103661"/>
                </a:lnTo>
                <a:close/>
              </a:path>
            </a:pathLst>
          </a:custGeom>
          <a:solidFill>
            <a:srgbClr val="151515"/>
          </a:solidFill>
          <a:ln w="0">
            <a:noFill/>
          </a:ln>
        </p:spPr>
        <p:style>
          <a:lnRef idx="0">
            <a:scrgbClr r="0" g="0" b="0"/>
          </a:lnRef>
          <a:fillRef idx="0">
            <a:scrgbClr r="0" g="0" b="0"/>
          </a:fillRef>
          <a:effectRef idx="0">
            <a:scrgbClr r="0" g="0" b="0"/>
          </a:effectRef>
          <a:fontRef idx="minor"/>
        </p:style>
      </p:sp>
      <p:sp>
        <p:nvSpPr>
          <p:cNvPr id="618" name="CustomShape 6"/>
          <p:cNvSpPr/>
          <p:nvPr/>
        </p:nvSpPr>
        <p:spPr>
          <a:xfrm>
            <a:off x="4747320" y="4955040"/>
            <a:ext cx="1635840" cy="360"/>
          </a:xfrm>
          <a:custGeom>
            <a:avLst/>
            <a:gdLst/>
            <a:ahLst/>
            <a:cxnLst/>
            <a:rect l="l" t="t" r="r" b="b"/>
            <a:pathLst>
              <a:path w="1636395" h="120000">
                <a:moveTo>
                  <a:pt x="0" y="0"/>
                </a:moveTo>
                <a:lnTo>
                  <a:pt x="1635981" y="0"/>
                </a:lnTo>
              </a:path>
            </a:pathLst>
          </a:custGeom>
          <a:noFill/>
          <a:ln w="26575">
            <a:solidFill>
              <a:srgbClr val="FFFFFF"/>
            </a:solidFill>
            <a:round/>
          </a:ln>
        </p:spPr>
        <p:style>
          <a:lnRef idx="0">
            <a:scrgbClr r="0" g="0" b="0"/>
          </a:lnRef>
          <a:fillRef idx="0">
            <a:scrgbClr r="0" g="0" b="0"/>
          </a:fillRef>
          <a:effectRef idx="0">
            <a:scrgbClr r="0" g="0" b="0"/>
          </a:effectRef>
          <a:fontRef idx="minor"/>
        </p:style>
      </p:sp>
      <p:sp>
        <p:nvSpPr>
          <p:cNvPr id="619" name="CustomShape 7"/>
          <p:cNvSpPr/>
          <p:nvPr/>
        </p:nvSpPr>
        <p:spPr>
          <a:xfrm>
            <a:off x="4747320" y="5364000"/>
            <a:ext cx="1635840" cy="360"/>
          </a:xfrm>
          <a:custGeom>
            <a:avLst/>
            <a:gdLst/>
            <a:ahLst/>
            <a:cxnLst/>
            <a:rect l="l" t="t" r="r" b="b"/>
            <a:pathLst>
              <a:path w="1636395" h="120000">
                <a:moveTo>
                  <a:pt x="0" y="0"/>
                </a:moveTo>
                <a:lnTo>
                  <a:pt x="1635981" y="0"/>
                </a:lnTo>
              </a:path>
            </a:pathLst>
          </a:custGeom>
          <a:noFill/>
          <a:ln w="26550">
            <a:solidFill>
              <a:srgbClr val="FFFFFF"/>
            </a:solidFill>
            <a:round/>
          </a:ln>
        </p:spPr>
        <p:style>
          <a:lnRef idx="0">
            <a:scrgbClr r="0" g="0" b="0"/>
          </a:lnRef>
          <a:fillRef idx="0">
            <a:scrgbClr r="0" g="0" b="0"/>
          </a:fillRef>
          <a:effectRef idx="0">
            <a:scrgbClr r="0" g="0" b="0"/>
          </a:effectRef>
          <a:fontRef idx="minor"/>
        </p:style>
      </p:sp>
      <p:sp>
        <p:nvSpPr>
          <p:cNvPr id="620" name="CustomShape 8"/>
          <p:cNvSpPr/>
          <p:nvPr/>
        </p:nvSpPr>
        <p:spPr>
          <a:xfrm>
            <a:off x="4747320" y="5772960"/>
            <a:ext cx="1635840" cy="360"/>
          </a:xfrm>
          <a:custGeom>
            <a:avLst/>
            <a:gdLst/>
            <a:ahLst/>
            <a:cxnLst/>
            <a:rect l="l" t="t" r="r" b="b"/>
            <a:pathLst>
              <a:path w="1636395" h="120000">
                <a:moveTo>
                  <a:pt x="0" y="0"/>
                </a:moveTo>
                <a:lnTo>
                  <a:pt x="1635981" y="0"/>
                </a:lnTo>
              </a:path>
            </a:pathLst>
          </a:custGeom>
          <a:noFill/>
          <a:ln w="26550">
            <a:solidFill>
              <a:srgbClr val="FFFFFF"/>
            </a:solidFill>
            <a:round/>
          </a:ln>
        </p:spPr>
        <p:style>
          <a:lnRef idx="0">
            <a:scrgbClr r="0" g="0" b="0"/>
          </a:lnRef>
          <a:fillRef idx="0">
            <a:scrgbClr r="0" g="0" b="0"/>
          </a:fillRef>
          <a:effectRef idx="0">
            <a:scrgbClr r="0" g="0" b="0"/>
          </a:effectRef>
          <a:fontRef idx="minor"/>
        </p:style>
      </p:sp>
      <p:sp>
        <p:nvSpPr>
          <p:cNvPr id="621" name="CustomShape 9"/>
          <p:cNvSpPr/>
          <p:nvPr/>
        </p:nvSpPr>
        <p:spPr>
          <a:xfrm>
            <a:off x="4747320" y="6181920"/>
            <a:ext cx="1635840" cy="360"/>
          </a:xfrm>
          <a:custGeom>
            <a:avLst/>
            <a:gdLst/>
            <a:ahLst/>
            <a:cxnLst/>
            <a:rect l="l" t="t" r="r" b="b"/>
            <a:pathLst>
              <a:path w="1636395" h="120000">
                <a:moveTo>
                  <a:pt x="0" y="0"/>
                </a:moveTo>
                <a:lnTo>
                  <a:pt x="1635981" y="0"/>
                </a:lnTo>
              </a:path>
            </a:pathLst>
          </a:custGeom>
          <a:noFill/>
          <a:ln w="26550">
            <a:solidFill>
              <a:srgbClr val="FFFFFF"/>
            </a:solidFill>
            <a:round/>
          </a:ln>
        </p:spPr>
        <p:style>
          <a:lnRef idx="0">
            <a:scrgbClr r="0" g="0" b="0"/>
          </a:lnRef>
          <a:fillRef idx="0">
            <a:scrgbClr r="0" g="0" b="0"/>
          </a:fillRef>
          <a:effectRef idx="0">
            <a:scrgbClr r="0" g="0" b="0"/>
          </a:effectRef>
          <a:fontRef idx="minor"/>
        </p:style>
      </p:sp>
      <p:sp>
        <p:nvSpPr>
          <p:cNvPr id="622" name="CustomShape 10"/>
          <p:cNvSpPr/>
          <p:nvPr/>
        </p:nvSpPr>
        <p:spPr>
          <a:xfrm>
            <a:off x="2841480" y="4678560"/>
            <a:ext cx="1779840" cy="1779840"/>
          </a:xfrm>
          <a:custGeom>
            <a:avLst/>
            <a:gdLst/>
            <a:ahLst/>
            <a:cxnLst/>
            <a:rect l="l" t="t" r="r" b="b"/>
            <a:pathLst>
              <a:path w="1780539" h="1780539">
                <a:moveTo>
                  <a:pt x="890014" y="0"/>
                </a:moveTo>
                <a:lnTo>
                  <a:pt x="838754" y="1438"/>
                </a:lnTo>
                <a:lnTo>
                  <a:pt x="787989" y="5747"/>
                </a:lnTo>
                <a:lnTo>
                  <a:pt x="737777" y="12914"/>
                </a:lnTo>
                <a:lnTo>
                  <a:pt x="688173" y="22930"/>
                </a:lnTo>
                <a:lnTo>
                  <a:pt x="639234" y="35783"/>
                </a:lnTo>
                <a:lnTo>
                  <a:pt x="591016" y="51462"/>
                </a:lnTo>
                <a:lnTo>
                  <a:pt x="543575" y="69955"/>
                </a:lnTo>
                <a:lnTo>
                  <a:pt x="498821" y="90345"/>
                </a:lnTo>
                <a:lnTo>
                  <a:pt x="455437" y="113072"/>
                </a:lnTo>
                <a:lnTo>
                  <a:pt x="413469" y="138105"/>
                </a:lnTo>
                <a:lnTo>
                  <a:pt x="372963" y="165413"/>
                </a:lnTo>
                <a:lnTo>
                  <a:pt x="333966" y="194964"/>
                </a:lnTo>
                <a:lnTo>
                  <a:pt x="296524" y="226727"/>
                </a:lnTo>
                <a:lnTo>
                  <a:pt x="260683" y="260672"/>
                </a:lnTo>
                <a:lnTo>
                  <a:pt x="226737" y="296513"/>
                </a:lnTo>
                <a:lnTo>
                  <a:pt x="194972" y="333956"/>
                </a:lnTo>
                <a:lnTo>
                  <a:pt x="165419" y="372953"/>
                </a:lnTo>
                <a:lnTo>
                  <a:pt x="138109" y="413459"/>
                </a:lnTo>
                <a:lnTo>
                  <a:pt x="113074" y="455427"/>
                </a:lnTo>
                <a:lnTo>
                  <a:pt x="90346" y="498811"/>
                </a:lnTo>
                <a:lnTo>
                  <a:pt x="69955" y="543564"/>
                </a:lnTo>
                <a:lnTo>
                  <a:pt x="51465" y="591002"/>
                </a:lnTo>
                <a:lnTo>
                  <a:pt x="35787" y="639219"/>
                </a:lnTo>
                <a:lnTo>
                  <a:pt x="22935" y="688158"/>
                </a:lnTo>
                <a:lnTo>
                  <a:pt x="12918" y="737763"/>
                </a:lnTo>
                <a:lnTo>
                  <a:pt x="5749" y="787977"/>
                </a:lnTo>
                <a:lnTo>
                  <a:pt x="1439" y="838743"/>
                </a:lnTo>
                <a:lnTo>
                  <a:pt x="0" y="890004"/>
                </a:lnTo>
                <a:lnTo>
                  <a:pt x="1439" y="941264"/>
                </a:lnTo>
                <a:lnTo>
                  <a:pt x="5749" y="992029"/>
                </a:lnTo>
                <a:lnTo>
                  <a:pt x="12918" y="1042241"/>
                </a:lnTo>
                <a:lnTo>
                  <a:pt x="22935" y="1091845"/>
                </a:lnTo>
                <a:lnTo>
                  <a:pt x="35787" y="1140784"/>
                </a:lnTo>
                <a:lnTo>
                  <a:pt x="51465" y="1189002"/>
                </a:lnTo>
                <a:lnTo>
                  <a:pt x="69955" y="1236444"/>
                </a:lnTo>
                <a:lnTo>
                  <a:pt x="90346" y="1281197"/>
                </a:lnTo>
                <a:lnTo>
                  <a:pt x="113074" y="1324581"/>
                </a:lnTo>
                <a:lnTo>
                  <a:pt x="138109" y="1366549"/>
                </a:lnTo>
                <a:lnTo>
                  <a:pt x="165419" y="1407055"/>
                </a:lnTo>
                <a:lnTo>
                  <a:pt x="194972" y="1446052"/>
                </a:lnTo>
                <a:lnTo>
                  <a:pt x="226737" y="1483494"/>
                </a:lnTo>
                <a:lnTo>
                  <a:pt x="260683" y="1519335"/>
                </a:lnTo>
                <a:lnTo>
                  <a:pt x="296524" y="1553281"/>
                </a:lnTo>
                <a:lnTo>
                  <a:pt x="333966" y="1585046"/>
                </a:lnTo>
                <a:lnTo>
                  <a:pt x="372963" y="1614598"/>
                </a:lnTo>
                <a:lnTo>
                  <a:pt x="413469" y="1641907"/>
                </a:lnTo>
                <a:lnTo>
                  <a:pt x="455437" y="1666940"/>
                </a:lnTo>
                <a:lnTo>
                  <a:pt x="498821" y="1689665"/>
                </a:lnTo>
                <a:lnTo>
                  <a:pt x="543575" y="1710052"/>
                </a:lnTo>
                <a:lnTo>
                  <a:pt x="591016" y="1728546"/>
                </a:lnTo>
                <a:lnTo>
                  <a:pt x="639234" y="1744225"/>
                </a:lnTo>
                <a:lnTo>
                  <a:pt x="688173" y="1757077"/>
                </a:lnTo>
                <a:lnTo>
                  <a:pt x="737777" y="1767093"/>
                </a:lnTo>
                <a:lnTo>
                  <a:pt x="787989" y="1774261"/>
                </a:lnTo>
                <a:lnTo>
                  <a:pt x="838754" y="1778569"/>
                </a:lnTo>
                <a:lnTo>
                  <a:pt x="890014" y="1780008"/>
                </a:lnTo>
                <a:lnTo>
                  <a:pt x="941275" y="1778569"/>
                </a:lnTo>
                <a:lnTo>
                  <a:pt x="992039" y="1774261"/>
                </a:lnTo>
                <a:lnTo>
                  <a:pt x="1042252" y="1767093"/>
                </a:lnTo>
                <a:lnTo>
                  <a:pt x="1091856" y="1757077"/>
                </a:lnTo>
                <a:lnTo>
                  <a:pt x="1140795" y="1744225"/>
                </a:lnTo>
                <a:lnTo>
                  <a:pt x="1189013" y="1728546"/>
                </a:lnTo>
                <a:lnTo>
                  <a:pt x="1236454" y="1710052"/>
                </a:lnTo>
                <a:lnTo>
                  <a:pt x="1281207" y="1689665"/>
                </a:lnTo>
                <a:lnTo>
                  <a:pt x="1324589" y="1666940"/>
                </a:lnTo>
                <a:lnTo>
                  <a:pt x="1366556" y="1641907"/>
                </a:lnTo>
                <a:lnTo>
                  <a:pt x="1407061" y="1614598"/>
                </a:lnTo>
                <a:lnTo>
                  <a:pt x="1446058" y="1585046"/>
                </a:lnTo>
                <a:lnTo>
                  <a:pt x="1483501" y="1553281"/>
                </a:lnTo>
                <a:lnTo>
                  <a:pt x="1519346" y="1519335"/>
                </a:lnTo>
                <a:lnTo>
                  <a:pt x="1553291" y="1483494"/>
                </a:lnTo>
                <a:lnTo>
                  <a:pt x="1585054" y="1446052"/>
                </a:lnTo>
                <a:lnTo>
                  <a:pt x="1614605" y="1407055"/>
                </a:lnTo>
                <a:lnTo>
                  <a:pt x="1641913" y="1366549"/>
                </a:lnTo>
                <a:lnTo>
                  <a:pt x="1666946" y="1324581"/>
                </a:lnTo>
                <a:lnTo>
                  <a:pt x="1689673" y="1281197"/>
                </a:lnTo>
                <a:lnTo>
                  <a:pt x="1710063" y="1236444"/>
                </a:lnTo>
                <a:lnTo>
                  <a:pt x="1728553" y="1189002"/>
                </a:lnTo>
                <a:lnTo>
                  <a:pt x="1744231" y="1140784"/>
                </a:lnTo>
                <a:lnTo>
                  <a:pt x="1757084" y="1091845"/>
                </a:lnTo>
                <a:lnTo>
                  <a:pt x="1767100" y="1042241"/>
                </a:lnTo>
                <a:lnTo>
                  <a:pt x="1774269" y="992029"/>
                </a:lnTo>
                <a:lnTo>
                  <a:pt x="1778579" y="941264"/>
                </a:lnTo>
                <a:lnTo>
                  <a:pt x="1780019" y="890004"/>
                </a:lnTo>
                <a:lnTo>
                  <a:pt x="1778579" y="838743"/>
                </a:lnTo>
                <a:lnTo>
                  <a:pt x="1774269" y="787977"/>
                </a:lnTo>
                <a:lnTo>
                  <a:pt x="1767100" y="737763"/>
                </a:lnTo>
                <a:lnTo>
                  <a:pt x="1757084" y="688158"/>
                </a:lnTo>
                <a:lnTo>
                  <a:pt x="1744231" y="639219"/>
                </a:lnTo>
                <a:lnTo>
                  <a:pt x="1728553" y="591002"/>
                </a:lnTo>
                <a:lnTo>
                  <a:pt x="1710063" y="543564"/>
                </a:lnTo>
                <a:lnTo>
                  <a:pt x="1689673" y="498811"/>
                </a:lnTo>
                <a:lnTo>
                  <a:pt x="1666946" y="455427"/>
                </a:lnTo>
                <a:lnTo>
                  <a:pt x="1641913" y="413459"/>
                </a:lnTo>
                <a:lnTo>
                  <a:pt x="1614605" y="372953"/>
                </a:lnTo>
                <a:lnTo>
                  <a:pt x="1585054" y="333956"/>
                </a:lnTo>
                <a:lnTo>
                  <a:pt x="1553291" y="296513"/>
                </a:lnTo>
                <a:lnTo>
                  <a:pt x="1519346" y="260672"/>
                </a:lnTo>
                <a:lnTo>
                  <a:pt x="1483501" y="226727"/>
                </a:lnTo>
                <a:lnTo>
                  <a:pt x="1446058" y="194964"/>
                </a:lnTo>
                <a:lnTo>
                  <a:pt x="1407061" y="165413"/>
                </a:lnTo>
                <a:lnTo>
                  <a:pt x="1366556" y="138105"/>
                </a:lnTo>
                <a:lnTo>
                  <a:pt x="1324589" y="113072"/>
                </a:lnTo>
                <a:lnTo>
                  <a:pt x="1281207" y="90345"/>
                </a:lnTo>
                <a:lnTo>
                  <a:pt x="1236454" y="69955"/>
                </a:lnTo>
                <a:lnTo>
                  <a:pt x="1189013" y="51462"/>
                </a:lnTo>
                <a:lnTo>
                  <a:pt x="1140795" y="35783"/>
                </a:lnTo>
                <a:lnTo>
                  <a:pt x="1091856" y="22930"/>
                </a:lnTo>
                <a:lnTo>
                  <a:pt x="1042252" y="12914"/>
                </a:lnTo>
                <a:lnTo>
                  <a:pt x="992039" y="5747"/>
                </a:lnTo>
                <a:lnTo>
                  <a:pt x="941275" y="1438"/>
                </a:lnTo>
                <a:lnTo>
                  <a:pt x="890014"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623" name="CustomShape 11"/>
          <p:cNvSpPr/>
          <p:nvPr/>
        </p:nvSpPr>
        <p:spPr>
          <a:xfrm>
            <a:off x="2868120" y="4705200"/>
            <a:ext cx="1726560" cy="1726560"/>
          </a:xfrm>
          <a:custGeom>
            <a:avLst/>
            <a:gdLst/>
            <a:ahLst/>
            <a:cxnLst/>
            <a:rect l="l" t="t" r="r" b="b"/>
            <a:pathLst>
              <a:path w="1727200" h="1727200">
                <a:moveTo>
                  <a:pt x="863439" y="0"/>
                </a:moveTo>
                <a:lnTo>
                  <a:pt x="816065" y="1277"/>
                </a:lnTo>
                <a:lnTo>
                  <a:pt x="769358" y="5066"/>
                </a:lnTo>
                <a:lnTo>
                  <a:pt x="723385" y="11300"/>
                </a:lnTo>
                <a:lnTo>
                  <a:pt x="678211" y="19915"/>
                </a:lnTo>
                <a:lnTo>
                  <a:pt x="633903" y="30842"/>
                </a:lnTo>
                <a:lnTo>
                  <a:pt x="590525" y="44018"/>
                </a:lnTo>
                <a:lnTo>
                  <a:pt x="548145" y="59376"/>
                </a:lnTo>
                <a:lnTo>
                  <a:pt x="506828" y="76850"/>
                </a:lnTo>
                <a:lnTo>
                  <a:pt x="466639" y="96375"/>
                </a:lnTo>
                <a:lnTo>
                  <a:pt x="427644" y="117884"/>
                </a:lnTo>
                <a:lnTo>
                  <a:pt x="389910" y="141312"/>
                </a:lnTo>
                <a:lnTo>
                  <a:pt x="353503" y="166593"/>
                </a:lnTo>
                <a:lnTo>
                  <a:pt x="318487" y="193661"/>
                </a:lnTo>
                <a:lnTo>
                  <a:pt x="284929" y="222450"/>
                </a:lnTo>
                <a:lnTo>
                  <a:pt x="252895" y="252895"/>
                </a:lnTo>
                <a:lnTo>
                  <a:pt x="222450" y="284929"/>
                </a:lnTo>
                <a:lnTo>
                  <a:pt x="193661" y="318487"/>
                </a:lnTo>
                <a:lnTo>
                  <a:pt x="166593" y="353503"/>
                </a:lnTo>
                <a:lnTo>
                  <a:pt x="141312" y="389910"/>
                </a:lnTo>
                <a:lnTo>
                  <a:pt x="117884" y="427644"/>
                </a:lnTo>
                <a:lnTo>
                  <a:pt x="96375" y="466639"/>
                </a:lnTo>
                <a:lnTo>
                  <a:pt x="76850" y="506828"/>
                </a:lnTo>
                <a:lnTo>
                  <a:pt x="59376" y="548145"/>
                </a:lnTo>
                <a:lnTo>
                  <a:pt x="44018" y="590525"/>
                </a:lnTo>
                <a:lnTo>
                  <a:pt x="30842" y="633903"/>
                </a:lnTo>
                <a:lnTo>
                  <a:pt x="19915" y="678211"/>
                </a:lnTo>
                <a:lnTo>
                  <a:pt x="11300" y="723385"/>
                </a:lnTo>
                <a:lnTo>
                  <a:pt x="5066" y="769358"/>
                </a:lnTo>
                <a:lnTo>
                  <a:pt x="1277" y="816065"/>
                </a:lnTo>
                <a:lnTo>
                  <a:pt x="0" y="863439"/>
                </a:lnTo>
                <a:lnTo>
                  <a:pt x="1277" y="910814"/>
                </a:lnTo>
                <a:lnTo>
                  <a:pt x="5066" y="957521"/>
                </a:lnTo>
                <a:lnTo>
                  <a:pt x="11300" y="1003494"/>
                </a:lnTo>
                <a:lnTo>
                  <a:pt x="19915" y="1048667"/>
                </a:lnTo>
                <a:lnTo>
                  <a:pt x="30842" y="1092976"/>
                </a:lnTo>
                <a:lnTo>
                  <a:pt x="44018" y="1136353"/>
                </a:lnTo>
                <a:lnTo>
                  <a:pt x="59376" y="1178733"/>
                </a:lnTo>
                <a:lnTo>
                  <a:pt x="76850" y="1220051"/>
                </a:lnTo>
                <a:lnTo>
                  <a:pt x="96375" y="1260240"/>
                </a:lnTo>
                <a:lnTo>
                  <a:pt x="117884" y="1299234"/>
                </a:lnTo>
                <a:lnTo>
                  <a:pt x="141312" y="1336968"/>
                </a:lnTo>
                <a:lnTo>
                  <a:pt x="166593" y="1373376"/>
                </a:lnTo>
                <a:lnTo>
                  <a:pt x="193661" y="1408391"/>
                </a:lnTo>
                <a:lnTo>
                  <a:pt x="222450" y="1441949"/>
                </a:lnTo>
                <a:lnTo>
                  <a:pt x="252895" y="1473983"/>
                </a:lnTo>
                <a:lnTo>
                  <a:pt x="284929" y="1504428"/>
                </a:lnTo>
                <a:lnTo>
                  <a:pt x="318487" y="1533217"/>
                </a:lnTo>
                <a:lnTo>
                  <a:pt x="353503" y="1560285"/>
                </a:lnTo>
                <a:lnTo>
                  <a:pt x="389910" y="1585566"/>
                </a:lnTo>
                <a:lnTo>
                  <a:pt x="427644" y="1608994"/>
                </a:lnTo>
                <a:lnTo>
                  <a:pt x="466639" y="1630503"/>
                </a:lnTo>
                <a:lnTo>
                  <a:pt x="506828" y="1650028"/>
                </a:lnTo>
                <a:lnTo>
                  <a:pt x="548145" y="1667502"/>
                </a:lnTo>
                <a:lnTo>
                  <a:pt x="590525" y="1682860"/>
                </a:lnTo>
                <a:lnTo>
                  <a:pt x="633903" y="1696036"/>
                </a:lnTo>
                <a:lnTo>
                  <a:pt x="678211" y="1706964"/>
                </a:lnTo>
                <a:lnTo>
                  <a:pt x="723385" y="1715578"/>
                </a:lnTo>
                <a:lnTo>
                  <a:pt x="769358" y="1721812"/>
                </a:lnTo>
                <a:lnTo>
                  <a:pt x="816065" y="1725601"/>
                </a:lnTo>
                <a:lnTo>
                  <a:pt x="863439" y="1726879"/>
                </a:lnTo>
                <a:lnTo>
                  <a:pt x="910814" y="1725601"/>
                </a:lnTo>
                <a:lnTo>
                  <a:pt x="957521" y="1721812"/>
                </a:lnTo>
                <a:lnTo>
                  <a:pt x="1003494" y="1715578"/>
                </a:lnTo>
                <a:lnTo>
                  <a:pt x="1048667" y="1706964"/>
                </a:lnTo>
                <a:lnTo>
                  <a:pt x="1092976" y="1696036"/>
                </a:lnTo>
                <a:lnTo>
                  <a:pt x="1136353" y="1682860"/>
                </a:lnTo>
                <a:lnTo>
                  <a:pt x="1178733" y="1667502"/>
                </a:lnTo>
                <a:lnTo>
                  <a:pt x="1220051" y="1650028"/>
                </a:lnTo>
                <a:lnTo>
                  <a:pt x="1260240" y="1630503"/>
                </a:lnTo>
                <a:lnTo>
                  <a:pt x="1299234" y="1608994"/>
                </a:lnTo>
                <a:lnTo>
                  <a:pt x="1336968" y="1585566"/>
                </a:lnTo>
                <a:lnTo>
                  <a:pt x="1373376" y="1560285"/>
                </a:lnTo>
                <a:lnTo>
                  <a:pt x="1408391" y="1533217"/>
                </a:lnTo>
                <a:lnTo>
                  <a:pt x="1441949" y="1504428"/>
                </a:lnTo>
                <a:lnTo>
                  <a:pt x="1473983" y="1473983"/>
                </a:lnTo>
                <a:lnTo>
                  <a:pt x="1504428" y="1441949"/>
                </a:lnTo>
                <a:lnTo>
                  <a:pt x="1533217" y="1408391"/>
                </a:lnTo>
                <a:lnTo>
                  <a:pt x="1560285" y="1373376"/>
                </a:lnTo>
                <a:lnTo>
                  <a:pt x="1585566" y="1336968"/>
                </a:lnTo>
                <a:lnTo>
                  <a:pt x="1608994" y="1299234"/>
                </a:lnTo>
                <a:lnTo>
                  <a:pt x="1630503" y="1260240"/>
                </a:lnTo>
                <a:lnTo>
                  <a:pt x="1650028" y="1220051"/>
                </a:lnTo>
                <a:lnTo>
                  <a:pt x="1667502" y="1178733"/>
                </a:lnTo>
                <a:lnTo>
                  <a:pt x="1682860" y="1136353"/>
                </a:lnTo>
                <a:lnTo>
                  <a:pt x="1696036" y="1092976"/>
                </a:lnTo>
                <a:lnTo>
                  <a:pt x="1706964" y="1048667"/>
                </a:lnTo>
                <a:lnTo>
                  <a:pt x="1715578" y="1003494"/>
                </a:lnTo>
                <a:lnTo>
                  <a:pt x="1721812" y="957521"/>
                </a:lnTo>
                <a:lnTo>
                  <a:pt x="1725601" y="910814"/>
                </a:lnTo>
                <a:lnTo>
                  <a:pt x="1726879" y="863439"/>
                </a:lnTo>
                <a:lnTo>
                  <a:pt x="1725601" y="816065"/>
                </a:lnTo>
                <a:lnTo>
                  <a:pt x="1721812" y="769358"/>
                </a:lnTo>
                <a:lnTo>
                  <a:pt x="1715578" y="723385"/>
                </a:lnTo>
                <a:lnTo>
                  <a:pt x="1706964" y="678211"/>
                </a:lnTo>
                <a:lnTo>
                  <a:pt x="1696036" y="633903"/>
                </a:lnTo>
                <a:lnTo>
                  <a:pt x="1682860" y="590525"/>
                </a:lnTo>
                <a:lnTo>
                  <a:pt x="1667502" y="548145"/>
                </a:lnTo>
                <a:lnTo>
                  <a:pt x="1650028" y="506828"/>
                </a:lnTo>
                <a:lnTo>
                  <a:pt x="1630503" y="466639"/>
                </a:lnTo>
                <a:lnTo>
                  <a:pt x="1608994" y="427644"/>
                </a:lnTo>
                <a:lnTo>
                  <a:pt x="1585566" y="389910"/>
                </a:lnTo>
                <a:lnTo>
                  <a:pt x="1560285" y="353503"/>
                </a:lnTo>
                <a:lnTo>
                  <a:pt x="1533217" y="318487"/>
                </a:lnTo>
                <a:lnTo>
                  <a:pt x="1504428" y="284929"/>
                </a:lnTo>
                <a:lnTo>
                  <a:pt x="1473983" y="252895"/>
                </a:lnTo>
                <a:lnTo>
                  <a:pt x="1441949" y="222450"/>
                </a:lnTo>
                <a:lnTo>
                  <a:pt x="1408391" y="193661"/>
                </a:lnTo>
                <a:lnTo>
                  <a:pt x="1373376" y="166593"/>
                </a:lnTo>
                <a:lnTo>
                  <a:pt x="1336968" y="141312"/>
                </a:lnTo>
                <a:lnTo>
                  <a:pt x="1299234" y="117884"/>
                </a:lnTo>
                <a:lnTo>
                  <a:pt x="1260240" y="96375"/>
                </a:lnTo>
                <a:lnTo>
                  <a:pt x="1220051" y="76850"/>
                </a:lnTo>
                <a:lnTo>
                  <a:pt x="1178733" y="59376"/>
                </a:lnTo>
                <a:lnTo>
                  <a:pt x="1136353" y="44018"/>
                </a:lnTo>
                <a:lnTo>
                  <a:pt x="1092976" y="30842"/>
                </a:lnTo>
                <a:lnTo>
                  <a:pt x="1048667" y="19915"/>
                </a:lnTo>
                <a:lnTo>
                  <a:pt x="1003494" y="11300"/>
                </a:lnTo>
                <a:lnTo>
                  <a:pt x="957521" y="5066"/>
                </a:lnTo>
                <a:lnTo>
                  <a:pt x="910814" y="1277"/>
                </a:lnTo>
                <a:lnTo>
                  <a:pt x="863439" y="0"/>
                </a:lnTo>
                <a:close/>
              </a:path>
            </a:pathLst>
          </a:custGeom>
          <a:solidFill>
            <a:srgbClr val="FFFFFF">
              <a:alpha val="89000"/>
            </a:srgbClr>
          </a:solidFill>
          <a:ln w="0">
            <a:noFill/>
          </a:ln>
        </p:spPr>
        <p:style>
          <a:lnRef idx="0">
            <a:scrgbClr r="0" g="0" b="0"/>
          </a:lnRef>
          <a:fillRef idx="0">
            <a:scrgbClr r="0" g="0" b="0"/>
          </a:fillRef>
          <a:effectRef idx="0">
            <a:scrgbClr r="0" g="0" b="0"/>
          </a:effectRef>
          <a:fontRef idx="minor"/>
        </p:style>
      </p:sp>
      <p:sp>
        <p:nvSpPr>
          <p:cNvPr id="624" name="CustomShape 12"/>
          <p:cNvSpPr/>
          <p:nvPr/>
        </p:nvSpPr>
        <p:spPr>
          <a:xfrm>
            <a:off x="3086280" y="4853520"/>
            <a:ext cx="1292040" cy="1578600"/>
          </a:xfrm>
          <a:custGeom>
            <a:avLst/>
            <a:gdLst/>
            <a:ahLst/>
            <a:cxnLst/>
            <a:rect l="l" t="t" r="r" b="b"/>
            <a:pathLst>
              <a:path w="1292860" h="1579245">
                <a:moveTo>
                  <a:pt x="948955" y="671910"/>
                </a:moveTo>
                <a:lnTo>
                  <a:pt x="345193" y="671910"/>
                </a:lnTo>
                <a:lnTo>
                  <a:pt x="363838" y="722793"/>
                </a:lnTo>
                <a:lnTo>
                  <a:pt x="385686" y="771531"/>
                </a:lnTo>
                <a:lnTo>
                  <a:pt x="410215" y="817594"/>
                </a:lnTo>
                <a:lnTo>
                  <a:pt x="436901" y="860456"/>
                </a:lnTo>
                <a:lnTo>
                  <a:pt x="465221" y="899589"/>
                </a:lnTo>
                <a:lnTo>
                  <a:pt x="469177" y="927928"/>
                </a:lnTo>
                <a:lnTo>
                  <a:pt x="472339" y="964459"/>
                </a:lnTo>
                <a:lnTo>
                  <a:pt x="471962" y="1004252"/>
                </a:lnTo>
                <a:lnTo>
                  <a:pt x="465305" y="1042380"/>
                </a:lnTo>
                <a:lnTo>
                  <a:pt x="442485" y="1075069"/>
                </a:lnTo>
                <a:lnTo>
                  <a:pt x="409212" y="1112902"/>
                </a:lnTo>
                <a:lnTo>
                  <a:pt x="357763" y="1144487"/>
                </a:lnTo>
                <a:lnTo>
                  <a:pt x="287184" y="1168596"/>
                </a:lnTo>
                <a:lnTo>
                  <a:pt x="243396" y="1179034"/>
                </a:lnTo>
                <a:lnTo>
                  <a:pt x="201073" y="1185809"/>
                </a:lnTo>
                <a:lnTo>
                  <a:pt x="154252" y="1190140"/>
                </a:lnTo>
                <a:lnTo>
                  <a:pt x="102677" y="1191664"/>
                </a:lnTo>
                <a:lnTo>
                  <a:pt x="82981" y="1193282"/>
                </a:lnTo>
                <a:lnTo>
                  <a:pt x="37370" y="1215527"/>
                </a:lnTo>
                <a:lnTo>
                  <a:pt x="13169" y="1249789"/>
                </a:lnTo>
                <a:lnTo>
                  <a:pt x="0" y="1289587"/>
                </a:lnTo>
                <a:lnTo>
                  <a:pt x="32564" y="1324209"/>
                </a:lnTo>
                <a:lnTo>
                  <a:pt x="66972" y="1356987"/>
                </a:lnTo>
                <a:lnTo>
                  <a:pt x="103141" y="1387849"/>
                </a:lnTo>
                <a:lnTo>
                  <a:pt x="140989" y="1416714"/>
                </a:lnTo>
                <a:lnTo>
                  <a:pt x="180434" y="1443500"/>
                </a:lnTo>
                <a:lnTo>
                  <a:pt x="221395" y="1468125"/>
                </a:lnTo>
                <a:lnTo>
                  <a:pt x="263789" y="1490508"/>
                </a:lnTo>
                <a:lnTo>
                  <a:pt x="307536" y="1510565"/>
                </a:lnTo>
                <a:lnTo>
                  <a:pt x="352551" y="1528217"/>
                </a:lnTo>
                <a:lnTo>
                  <a:pt x="398755" y="1543380"/>
                </a:lnTo>
                <a:lnTo>
                  <a:pt x="446064" y="1555972"/>
                </a:lnTo>
                <a:lnTo>
                  <a:pt x="494398" y="1565913"/>
                </a:lnTo>
                <a:lnTo>
                  <a:pt x="543673" y="1573119"/>
                </a:lnTo>
                <a:lnTo>
                  <a:pt x="593809" y="1577510"/>
                </a:lnTo>
                <a:lnTo>
                  <a:pt x="644723" y="1579003"/>
                </a:lnTo>
                <a:lnTo>
                  <a:pt x="647133" y="1578992"/>
                </a:lnTo>
                <a:lnTo>
                  <a:pt x="697895" y="1577411"/>
                </a:lnTo>
                <a:lnTo>
                  <a:pt x="748205" y="1572901"/>
                </a:lnTo>
                <a:lnTo>
                  <a:pt x="797644" y="1565555"/>
                </a:lnTo>
                <a:lnTo>
                  <a:pt x="846130" y="1555456"/>
                </a:lnTo>
                <a:lnTo>
                  <a:pt x="893580" y="1542688"/>
                </a:lnTo>
                <a:lnTo>
                  <a:pt x="939910" y="1527332"/>
                </a:lnTo>
                <a:lnTo>
                  <a:pt x="985038" y="1509471"/>
                </a:lnTo>
                <a:lnTo>
                  <a:pt x="1028882" y="1489190"/>
                </a:lnTo>
                <a:lnTo>
                  <a:pt x="1071357" y="1466569"/>
                </a:lnTo>
                <a:lnTo>
                  <a:pt x="1112383" y="1441693"/>
                </a:lnTo>
                <a:lnTo>
                  <a:pt x="1151874" y="1414644"/>
                </a:lnTo>
                <a:lnTo>
                  <a:pt x="1189750" y="1385504"/>
                </a:lnTo>
                <a:lnTo>
                  <a:pt x="1225926" y="1354357"/>
                </a:lnTo>
                <a:lnTo>
                  <a:pt x="1260320" y="1321286"/>
                </a:lnTo>
                <a:lnTo>
                  <a:pt x="1292850" y="1286373"/>
                </a:lnTo>
                <a:lnTo>
                  <a:pt x="1279844" y="1248584"/>
                </a:lnTo>
                <a:lnTo>
                  <a:pt x="1259333" y="1218586"/>
                </a:lnTo>
                <a:lnTo>
                  <a:pt x="1230097" y="1198807"/>
                </a:lnTo>
                <a:lnTo>
                  <a:pt x="1190916" y="1191674"/>
                </a:lnTo>
                <a:lnTo>
                  <a:pt x="1118371" y="1189203"/>
                </a:lnTo>
                <a:lnTo>
                  <a:pt x="1054734" y="1182026"/>
                </a:lnTo>
                <a:lnTo>
                  <a:pt x="999805" y="1170495"/>
                </a:lnTo>
                <a:lnTo>
                  <a:pt x="953385" y="1154964"/>
                </a:lnTo>
                <a:lnTo>
                  <a:pt x="915274" y="1135785"/>
                </a:lnTo>
                <a:lnTo>
                  <a:pt x="870720" y="1098610"/>
                </a:lnTo>
                <a:lnTo>
                  <a:pt x="839137" y="1059911"/>
                </a:lnTo>
                <a:lnTo>
                  <a:pt x="819038" y="1005664"/>
                </a:lnTo>
                <a:lnTo>
                  <a:pt x="818832" y="966142"/>
                </a:lnTo>
                <a:lnTo>
                  <a:pt x="823407" y="929242"/>
                </a:lnTo>
                <a:lnTo>
                  <a:pt x="828236" y="900468"/>
                </a:lnTo>
                <a:lnTo>
                  <a:pt x="856720" y="861235"/>
                </a:lnTo>
                <a:lnTo>
                  <a:pt x="883567" y="818227"/>
                </a:lnTo>
                <a:lnTo>
                  <a:pt x="908243" y="771981"/>
                </a:lnTo>
                <a:lnTo>
                  <a:pt x="930216" y="723030"/>
                </a:lnTo>
                <a:lnTo>
                  <a:pt x="948955" y="671910"/>
                </a:lnTo>
                <a:close/>
                <a:moveTo>
                  <a:pt x="309969" y="513538"/>
                </a:moveTo>
                <a:lnTo>
                  <a:pt x="308042" y="513904"/>
                </a:lnTo>
                <a:lnTo>
                  <a:pt x="298394" y="522308"/>
                </a:lnTo>
                <a:lnTo>
                  <a:pt x="292796" y="541338"/>
                </a:lnTo>
                <a:lnTo>
                  <a:pt x="291655" y="568221"/>
                </a:lnTo>
                <a:lnTo>
                  <a:pt x="295383" y="600184"/>
                </a:lnTo>
                <a:lnTo>
                  <a:pt x="303495" y="631334"/>
                </a:lnTo>
                <a:lnTo>
                  <a:pt x="314309" y="655993"/>
                </a:lnTo>
                <a:lnTo>
                  <a:pt x="326435" y="671712"/>
                </a:lnTo>
                <a:lnTo>
                  <a:pt x="338481" y="676046"/>
                </a:lnTo>
                <a:lnTo>
                  <a:pt x="340994" y="675575"/>
                </a:lnTo>
                <a:lnTo>
                  <a:pt x="343225" y="674140"/>
                </a:lnTo>
                <a:lnTo>
                  <a:pt x="345193" y="671910"/>
                </a:lnTo>
                <a:lnTo>
                  <a:pt x="967165" y="671910"/>
                </a:lnTo>
                <a:lnTo>
                  <a:pt x="990653" y="631334"/>
                </a:lnTo>
                <a:lnTo>
                  <a:pt x="1002493" y="568221"/>
                </a:lnTo>
                <a:lnTo>
                  <a:pt x="1001353" y="541338"/>
                </a:lnTo>
                <a:lnTo>
                  <a:pt x="995754" y="522308"/>
                </a:lnTo>
                <a:lnTo>
                  <a:pt x="986779" y="514491"/>
                </a:lnTo>
                <a:lnTo>
                  <a:pt x="313930" y="514480"/>
                </a:lnTo>
                <a:lnTo>
                  <a:pt x="311948" y="513758"/>
                </a:lnTo>
                <a:lnTo>
                  <a:pt x="309969" y="513538"/>
                </a:lnTo>
                <a:close/>
                <a:moveTo>
                  <a:pt x="967165" y="671910"/>
                </a:moveTo>
                <a:lnTo>
                  <a:pt x="948955" y="671910"/>
                </a:lnTo>
                <a:lnTo>
                  <a:pt x="950923" y="674140"/>
                </a:lnTo>
                <a:lnTo>
                  <a:pt x="953154" y="675575"/>
                </a:lnTo>
                <a:lnTo>
                  <a:pt x="955667" y="676046"/>
                </a:lnTo>
                <a:lnTo>
                  <a:pt x="967165" y="671910"/>
                </a:lnTo>
                <a:close/>
                <a:moveTo>
                  <a:pt x="803078" y="0"/>
                </a:moveTo>
                <a:lnTo>
                  <a:pt x="593081" y="17448"/>
                </a:lnTo>
                <a:lnTo>
                  <a:pt x="532527" y="26916"/>
                </a:lnTo>
                <a:lnTo>
                  <a:pt x="478705" y="42310"/>
                </a:lnTo>
                <a:lnTo>
                  <a:pt x="431371" y="62939"/>
                </a:lnTo>
                <a:lnTo>
                  <a:pt x="390282" y="88112"/>
                </a:lnTo>
                <a:lnTo>
                  <a:pt x="355196" y="117138"/>
                </a:lnTo>
                <a:lnTo>
                  <a:pt x="325870" y="149326"/>
                </a:lnTo>
                <a:lnTo>
                  <a:pt x="302061" y="183985"/>
                </a:lnTo>
                <a:lnTo>
                  <a:pt x="283526" y="220424"/>
                </a:lnTo>
                <a:lnTo>
                  <a:pt x="270022" y="257953"/>
                </a:lnTo>
                <a:lnTo>
                  <a:pt x="261306" y="295880"/>
                </a:lnTo>
                <a:lnTo>
                  <a:pt x="257135" y="333515"/>
                </a:lnTo>
                <a:lnTo>
                  <a:pt x="257266" y="370166"/>
                </a:lnTo>
                <a:lnTo>
                  <a:pt x="269465" y="437755"/>
                </a:lnTo>
                <a:lnTo>
                  <a:pt x="295959" y="493120"/>
                </a:lnTo>
                <a:lnTo>
                  <a:pt x="313959" y="514491"/>
                </a:lnTo>
                <a:lnTo>
                  <a:pt x="986779" y="514491"/>
                </a:lnTo>
                <a:lnTo>
                  <a:pt x="980231" y="514480"/>
                </a:lnTo>
                <a:lnTo>
                  <a:pt x="994965" y="489108"/>
                </a:lnTo>
                <a:lnTo>
                  <a:pt x="1009911" y="454997"/>
                </a:lnTo>
                <a:lnTo>
                  <a:pt x="1022802" y="414169"/>
                </a:lnTo>
                <a:lnTo>
                  <a:pt x="1031374" y="368649"/>
                </a:lnTo>
                <a:lnTo>
                  <a:pt x="1033360" y="320460"/>
                </a:lnTo>
                <a:lnTo>
                  <a:pt x="1026493" y="271626"/>
                </a:lnTo>
                <a:lnTo>
                  <a:pt x="1008510" y="224169"/>
                </a:lnTo>
                <a:lnTo>
                  <a:pt x="977143" y="180113"/>
                </a:lnTo>
                <a:lnTo>
                  <a:pt x="959103" y="66082"/>
                </a:lnTo>
                <a:lnTo>
                  <a:pt x="913083" y="11128"/>
                </a:lnTo>
                <a:lnTo>
                  <a:pt x="803078" y="0"/>
                </a:lnTo>
                <a:close/>
                <a:moveTo>
                  <a:pt x="984200" y="513548"/>
                </a:moveTo>
                <a:lnTo>
                  <a:pt x="982231" y="513758"/>
                </a:lnTo>
                <a:lnTo>
                  <a:pt x="980231" y="514480"/>
                </a:lnTo>
                <a:lnTo>
                  <a:pt x="986767" y="514480"/>
                </a:lnTo>
                <a:lnTo>
                  <a:pt x="986106" y="513904"/>
                </a:lnTo>
                <a:lnTo>
                  <a:pt x="984200" y="513548"/>
                </a:lnTo>
                <a:close/>
              </a:path>
            </a:pathLst>
          </a:custGeom>
          <a:solidFill>
            <a:srgbClr val="151515"/>
          </a:solidFill>
          <a:ln w="0">
            <a:noFill/>
          </a:ln>
        </p:spPr>
        <p:style>
          <a:lnRef idx="0">
            <a:scrgbClr r="0" g="0" b="0"/>
          </a:lnRef>
          <a:fillRef idx="0">
            <a:scrgbClr r="0" g="0" b="0"/>
          </a:fillRef>
          <a:effectRef idx="0">
            <a:scrgbClr r="0" g="0" b="0"/>
          </a:effectRef>
          <a:fontRef idx="minor"/>
        </p:style>
      </p:sp>
      <p:sp>
        <p:nvSpPr>
          <p:cNvPr id="625" name="CustomShape 13"/>
          <p:cNvSpPr/>
          <p:nvPr/>
        </p:nvSpPr>
        <p:spPr>
          <a:xfrm>
            <a:off x="19955160" y="2773080"/>
            <a:ext cx="148680" cy="6563880"/>
          </a:xfrm>
          <a:custGeom>
            <a:avLst/>
            <a:gdLst/>
            <a:ahLst/>
            <a:cxnLst/>
            <a:rect l="l" t="t" r="r" b="b"/>
            <a:pathLst>
              <a:path w="149225" h="6564630">
                <a:moveTo>
                  <a:pt x="148770" y="6564438"/>
                </a:moveTo>
                <a:lnTo>
                  <a:pt x="0" y="6564438"/>
                </a:lnTo>
                <a:lnTo>
                  <a:pt x="0" y="0"/>
                </a:lnTo>
                <a:lnTo>
                  <a:pt x="148770" y="0"/>
                </a:lnTo>
                <a:lnTo>
                  <a:pt x="148770" y="6564438"/>
                </a:lnTo>
                <a:close/>
              </a:path>
            </a:pathLst>
          </a:custGeom>
          <a:solidFill>
            <a:srgbClr val="00B0F0">
              <a:alpha val="89000"/>
            </a:srgbClr>
          </a:solidFill>
          <a:ln w="0">
            <a:noFill/>
          </a:ln>
        </p:spPr>
        <p:style>
          <a:lnRef idx="0">
            <a:scrgbClr r="0" g="0" b="0"/>
          </a:lnRef>
          <a:fillRef idx="0">
            <a:scrgbClr r="0" g="0" b="0"/>
          </a:fillRef>
          <a:effectRef idx="0">
            <a:scrgbClr r="0" g="0" b="0"/>
          </a:effectRef>
          <a:fontRef idx="minor"/>
        </p:style>
      </p:sp>
      <p:sp>
        <p:nvSpPr>
          <p:cNvPr id="626" name="CustomShape 14"/>
          <p:cNvSpPr/>
          <p:nvPr/>
        </p:nvSpPr>
        <p:spPr>
          <a:xfrm>
            <a:off x="0" y="2774880"/>
            <a:ext cx="145800" cy="6564600"/>
          </a:xfrm>
          <a:custGeom>
            <a:avLst/>
            <a:gdLst/>
            <a:ahLst/>
            <a:cxnLst/>
            <a:rect l="l" t="t" r="r" b="b"/>
            <a:pathLst>
              <a:path w="146685" h="6565265">
                <a:moveTo>
                  <a:pt x="146592" y="6565245"/>
                </a:moveTo>
                <a:lnTo>
                  <a:pt x="0" y="6565245"/>
                </a:lnTo>
                <a:lnTo>
                  <a:pt x="0" y="0"/>
                </a:lnTo>
                <a:lnTo>
                  <a:pt x="146592" y="0"/>
                </a:lnTo>
                <a:lnTo>
                  <a:pt x="146592" y="6565245"/>
                </a:lnTo>
                <a:close/>
              </a:path>
            </a:pathLst>
          </a:custGeom>
          <a:solidFill>
            <a:srgbClr val="00B0F0"/>
          </a:solidFill>
          <a:ln w="0">
            <a:noFill/>
          </a:ln>
        </p:spPr>
        <p:style>
          <a:lnRef idx="0">
            <a:scrgbClr r="0" g="0" b="0"/>
          </a:lnRef>
          <a:fillRef idx="0">
            <a:scrgbClr r="0" g="0" b="0"/>
          </a:fillRef>
          <a:effectRef idx="0">
            <a:scrgbClr r="0" g="0" b="0"/>
          </a:effectRef>
          <a:fontRef idx="minor"/>
        </p:style>
      </p:sp>
      <p:sp>
        <p:nvSpPr>
          <p:cNvPr id="627" name="CustomShape 15"/>
          <p:cNvSpPr/>
          <p:nvPr/>
        </p:nvSpPr>
        <p:spPr>
          <a:xfrm>
            <a:off x="7920" y="419760"/>
            <a:ext cx="3961080" cy="651960"/>
          </a:xfrm>
          <a:custGeom>
            <a:avLst/>
            <a:gdLst/>
            <a:ahLst/>
            <a:cxnLst/>
            <a:rect l="l" t="t" r="r" b="b"/>
            <a:pathLst>
              <a:path w="3961765" h="652780">
                <a:moveTo>
                  <a:pt x="3635009" y="0"/>
                </a:moveTo>
                <a:lnTo>
                  <a:pt x="326367" y="0"/>
                </a:lnTo>
                <a:lnTo>
                  <a:pt x="278139" y="3538"/>
                </a:lnTo>
                <a:lnTo>
                  <a:pt x="232108" y="13817"/>
                </a:lnTo>
                <a:lnTo>
                  <a:pt x="188779" y="30331"/>
                </a:lnTo>
                <a:lnTo>
                  <a:pt x="148657" y="52577"/>
                </a:lnTo>
                <a:lnTo>
                  <a:pt x="112246" y="80048"/>
                </a:lnTo>
                <a:lnTo>
                  <a:pt x="80052" y="112241"/>
                </a:lnTo>
                <a:lnTo>
                  <a:pt x="52580" y="148650"/>
                </a:lnTo>
                <a:lnTo>
                  <a:pt x="30333" y="188771"/>
                </a:lnTo>
                <a:lnTo>
                  <a:pt x="13818" y="232098"/>
                </a:lnTo>
                <a:lnTo>
                  <a:pt x="3538" y="278129"/>
                </a:lnTo>
                <a:lnTo>
                  <a:pt x="0" y="326356"/>
                </a:lnTo>
                <a:lnTo>
                  <a:pt x="3538" y="374584"/>
                </a:lnTo>
                <a:lnTo>
                  <a:pt x="13818" y="420615"/>
                </a:lnTo>
                <a:lnTo>
                  <a:pt x="30333" y="463943"/>
                </a:lnTo>
                <a:lnTo>
                  <a:pt x="52580" y="504066"/>
                </a:lnTo>
                <a:lnTo>
                  <a:pt x="80052" y="540476"/>
                </a:lnTo>
                <a:lnTo>
                  <a:pt x="112246" y="572670"/>
                </a:lnTo>
                <a:lnTo>
                  <a:pt x="148657" y="600143"/>
                </a:lnTo>
                <a:lnTo>
                  <a:pt x="188779" y="622389"/>
                </a:lnTo>
                <a:lnTo>
                  <a:pt x="232108" y="638905"/>
                </a:lnTo>
                <a:lnTo>
                  <a:pt x="278139" y="649184"/>
                </a:lnTo>
                <a:lnTo>
                  <a:pt x="326367" y="652723"/>
                </a:lnTo>
                <a:lnTo>
                  <a:pt x="3635009" y="652723"/>
                </a:lnTo>
                <a:lnTo>
                  <a:pt x="3683237" y="649184"/>
                </a:lnTo>
                <a:lnTo>
                  <a:pt x="3729268" y="638905"/>
                </a:lnTo>
                <a:lnTo>
                  <a:pt x="3772597" y="622389"/>
                </a:lnTo>
                <a:lnTo>
                  <a:pt x="3812719" y="600143"/>
                </a:lnTo>
                <a:lnTo>
                  <a:pt x="3849129" y="572670"/>
                </a:lnTo>
                <a:lnTo>
                  <a:pt x="3881323" y="540476"/>
                </a:lnTo>
                <a:lnTo>
                  <a:pt x="3908796" y="504066"/>
                </a:lnTo>
                <a:lnTo>
                  <a:pt x="3931043" y="463943"/>
                </a:lnTo>
                <a:lnTo>
                  <a:pt x="3947558" y="420615"/>
                </a:lnTo>
                <a:lnTo>
                  <a:pt x="3957838" y="374584"/>
                </a:lnTo>
                <a:lnTo>
                  <a:pt x="3961376" y="326356"/>
                </a:lnTo>
                <a:lnTo>
                  <a:pt x="3957838" y="278129"/>
                </a:lnTo>
                <a:lnTo>
                  <a:pt x="3947558" y="232098"/>
                </a:lnTo>
                <a:lnTo>
                  <a:pt x="3931043" y="188771"/>
                </a:lnTo>
                <a:lnTo>
                  <a:pt x="3908796" y="148650"/>
                </a:lnTo>
                <a:lnTo>
                  <a:pt x="3881323" y="112241"/>
                </a:lnTo>
                <a:lnTo>
                  <a:pt x="3849129" y="80048"/>
                </a:lnTo>
                <a:lnTo>
                  <a:pt x="3812719" y="52577"/>
                </a:lnTo>
                <a:lnTo>
                  <a:pt x="3772597" y="30331"/>
                </a:lnTo>
                <a:lnTo>
                  <a:pt x="3729268" y="13817"/>
                </a:lnTo>
                <a:lnTo>
                  <a:pt x="3683237" y="3538"/>
                </a:lnTo>
                <a:lnTo>
                  <a:pt x="3635009" y="0"/>
                </a:lnTo>
                <a:close/>
              </a:path>
            </a:pathLst>
          </a:custGeom>
          <a:solidFill>
            <a:srgbClr val="0BBDE8"/>
          </a:solidFill>
          <a:ln w="0">
            <a:noFill/>
          </a:ln>
        </p:spPr>
        <p:style>
          <a:lnRef idx="0">
            <a:scrgbClr r="0" g="0" b="0"/>
          </a:lnRef>
          <a:fillRef idx="0">
            <a:scrgbClr r="0" g="0" b="0"/>
          </a:fillRef>
          <a:effectRef idx="0">
            <a:scrgbClr r="0" g="0" b="0"/>
          </a:effectRef>
          <a:fontRef idx="minor"/>
        </p:style>
      </p:sp>
      <p:sp>
        <p:nvSpPr>
          <p:cNvPr id="628" name="CustomShape 16"/>
          <p:cNvSpPr/>
          <p:nvPr/>
        </p:nvSpPr>
        <p:spPr>
          <a:xfrm>
            <a:off x="720" y="419760"/>
            <a:ext cx="321120" cy="651960"/>
          </a:xfrm>
          <a:custGeom>
            <a:avLst/>
            <a:gdLst/>
            <a:ahLst/>
            <a:cxnLst/>
            <a:rect l="l" t="t" r="r" b="b"/>
            <a:pathLst>
              <a:path w="321945" h="652780">
                <a:moveTo>
                  <a:pt x="321822" y="652723"/>
                </a:moveTo>
                <a:lnTo>
                  <a:pt x="0" y="652723"/>
                </a:lnTo>
                <a:lnTo>
                  <a:pt x="0" y="0"/>
                </a:lnTo>
                <a:lnTo>
                  <a:pt x="321822" y="0"/>
                </a:lnTo>
                <a:lnTo>
                  <a:pt x="321822" y="652723"/>
                </a:lnTo>
                <a:close/>
              </a:path>
            </a:pathLst>
          </a:custGeom>
          <a:solidFill>
            <a:srgbClr val="01A6DB"/>
          </a:solidFill>
          <a:ln w="0">
            <a:noFill/>
          </a:ln>
        </p:spPr>
        <p:style>
          <a:lnRef idx="0">
            <a:scrgbClr r="0" g="0" b="0"/>
          </a:lnRef>
          <a:fillRef idx="0">
            <a:scrgbClr r="0" g="0" b="0"/>
          </a:fillRef>
          <a:effectRef idx="0">
            <a:scrgbClr r="0" g="0" b="0"/>
          </a:effectRef>
          <a:fontRef idx="minor"/>
        </p:style>
      </p:sp>
      <p:sp>
        <p:nvSpPr>
          <p:cNvPr id="629" name="CustomShape 17"/>
          <p:cNvSpPr/>
          <p:nvPr/>
        </p:nvSpPr>
        <p:spPr>
          <a:xfrm>
            <a:off x="590400" y="487440"/>
            <a:ext cx="3059280" cy="476640"/>
          </a:xfrm>
          <a:prstGeom prst="rect">
            <a:avLst/>
          </a:prstGeom>
          <a:noFill/>
          <a:ln w="0">
            <a:noFill/>
          </a:ln>
        </p:spPr>
        <p:style>
          <a:lnRef idx="0">
            <a:scrgbClr r="0" g="0" b="0"/>
          </a:lnRef>
          <a:fillRef idx="0">
            <a:scrgbClr r="0" g="0" b="0"/>
          </a:fillRef>
          <a:effectRef idx="0">
            <a:scrgbClr r="0" g="0" b="0"/>
          </a:effectRef>
          <a:fontRef idx="minor"/>
        </p:style>
        <p:txBody>
          <a:bodyPr lIns="0" tIns="14760" rIns="0" bIns="0">
            <a:noAutofit/>
          </a:bodyPr>
          <a:lstStyle/>
          <a:p>
            <a:pPr marL="12600">
              <a:lnSpc>
                <a:spcPct val="100000"/>
              </a:lnSpc>
              <a:tabLst>
                <a:tab pos="0" algn="l"/>
              </a:tabLst>
            </a:pPr>
            <a:r>
              <a:rPr lang="en-IN" sz="2950" b="0" strike="noStrike" spc="-1">
                <a:solidFill>
                  <a:srgbClr val="FFFFFF"/>
                </a:solidFill>
                <a:latin typeface="Arial"/>
                <a:ea typeface="Arial"/>
              </a:rPr>
              <a:t>Blended Learning</a:t>
            </a:r>
            <a:endParaRPr lang="en-US" sz="2950" b="0" strike="noStrike" spc="-1">
              <a:latin typeface="Arial"/>
            </a:endParaRPr>
          </a:p>
        </p:txBody>
      </p:sp>
      <p:sp>
        <p:nvSpPr>
          <p:cNvPr id="630" name="CustomShape 18"/>
          <p:cNvSpPr/>
          <p:nvPr/>
        </p:nvSpPr>
        <p:spPr>
          <a:xfrm>
            <a:off x="12273480" y="4238640"/>
            <a:ext cx="542160" cy="265320"/>
          </a:xfrm>
          <a:custGeom>
            <a:avLst/>
            <a:gdLst/>
            <a:ahLst/>
            <a:cxnLst/>
            <a:rect l="l" t="t" r="r" b="b"/>
            <a:pathLst>
              <a:path w="542925" h="266064">
                <a:moveTo>
                  <a:pt x="123294" y="0"/>
                </a:moveTo>
                <a:lnTo>
                  <a:pt x="76009" y="3008"/>
                </a:lnTo>
                <a:lnTo>
                  <a:pt x="45900" y="36698"/>
                </a:lnTo>
                <a:lnTo>
                  <a:pt x="25636" y="72167"/>
                </a:lnTo>
                <a:lnTo>
                  <a:pt x="11048" y="110381"/>
                </a:lnTo>
                <a:lnTo>
                  <a:pt x="2240" y="150812"/>
                </a:lnTo>
                <a:lnTo>
                  <a:pt x="2240" y="156435"/>
                </a:lnTo>
                <a:lnTo>
                  <a:pt x="1109" y="162057"/>
                </a:lnTo>
                <a:lnTo>
                  <a:pt x="1109" y="167680"/>
                </a:lnTo>
                <a:lnTo>
                  <a:pt x="0" y="174444"/>
                </a:lnTo>
                <a:lnTo>
                  <a:pt x="0" y="202569"/>
                </a:lnTo>
                <a:lnTo>
                  <a:pt x="58554" y="228291"/>
                </a:lnTo>
                <a:lnTo>
                  <a:pt x="109444" y="244694"/>
                </a:lnTo>
                <a:lnTo>
                  <a:pt x="162217" y="256346"/>
                </a:lnTo>
                <a:lnTo>
                  <a:pt x="216334" y="263298"/>
                </a:lnTo>
                <a:lnTo>
                  <a:pt x="271258" y="265604"/>
                </a:lnTo>
                <a:lnTo>
                  <a:pt x="326182" y="263298"/>
                </a:lnTo>
                <a:lnTo>
                  <a:pt x="380300" y="256346"/>
                </a:lnTo>
                <a:lnTo>
                  <a:pt x="433072" y="244694"/>
                </a:lnTo>
                <a:lnTo>
                  <a:pt x="483963" y="228291"/>
                </a:lnTo>
                <a:lnTo>
                  <a:pt x="532434" y="207082"/>
                </a:lnTo>
                <a:lnTo>
                  <a:pt x="542517" y="202569"/>
                </a:lnTo>
                <a:lnTo>
                  <a:pt x="542517" y="174444"/>
                </a:lnTo>
                <a:lnTo>
                  <a:pt x="541397" y="167680"/>
                </a:lnTo>
                <a:lnTo>
                  <a:pt x="541397" y="162057"/>
                </a:lnTo>
                <a:lnTo>
                  <a:pt x="540276" y="156435"/>
                </a:lnTo>
                <a:lnTo>
                  <a:pt x="540276" y="150812"/>
                </a:lnTo>
                <a:lnTo>
                  <a:pt x="531469" y="110381"/>
                </a:lnTo>
                <a:lnTo>
                  <a:pt x="516880" y="72167"/>
                </a:lnTo>
                <a:lnTo>
                  <a:pt x="510370" y="60773"/>
                </a:lnTo>
                <a:lnTo>
                  <a:pt x="271258" y="60773"/>
                </a:lnTo>
                <a:lnTo>
                  <a:pt x="229380" y="56500"/>
                </a:lnTo>
                <a:lnTo>
                  <a:pt x="190130" y="44314"/>
                </a:lnTo>
                <a:lnTo>
                  <a:pt x="154453" y="25164"/>
                </a:lnTo>
                <a:lnTo>
                  <a:pt x="123294" y="0"/>
                </a:lnTo>
                <a:close/>
                <a:moveTo>
                  <a:pt x="419212" y="0"/>
                </a:moveTo>
                <a:lnTo>
                  <a:pt x="388053" y="25164"/>
                </a:lnTo>
                <a:lnTo>
                  <a:pt x="352378" y="44314"/>
                </a:lnTo>
                <a:lnTo>
                  <a:pt x="313131" y="56500"/>
                </a:lnTo>
                <a:lnTo>
                  <a:pt x="271258" y="60773"/>
                </a:lnTo>
                <a:lnTo>
                  <a:pt x="510370" y="60773"/>
                </a:lnTo>
                <a:lnTo>
                  <a:pt x="470781" y="4502"/>
                </a:lnTo>
                <a:lnTo>
                  <a:pt x="439881" y="864"/>
                </a:lnTo>
                <a:lnTo>
                  <a:pt x="419212"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631" name="CustomShape 19"/>
          <p:cNvSpPr/>
          <p:nvPr/>
        </p:nvSpPr>
        <p:spPr>
          <a:xfrm>
            <a:off x="12360600" y="3900960"/>
            <a:ext cx="367560" cy="370080"/>
          </a:xfrm>
          <a:custGeom>
            <a:avLst/>
            <a:gdLst/>
            <a:ahLst/>
            <a:cxnLst/>
            <a:rect l="l" t="t" r="r" b="b"/>
            <a:pathLst>
              <a:path w="368300" h="370839">
                <a:moveTo>
                  <a:pt x="183983" y="0"/>
                </a:moveTo>
                <a:lnTo>
                  <a:pt x="135070" y="6616"/>
                </a:lnTo>
                <a:lnTo>
                  <a:pt x="91119" y="25289"/>
                </a:lnTo>
                <a:lnTo>
                  <a:pt x="53884" y="54253"/>
                </a:lnTo>
                <a:lnTo>
                  <a:pt x="25117" y="91743"/>
                </a:lnTo>
                <a:lnTo>
                  <a:pt x="6571" y="135994"/>
                </a:lnTo>
                <a:lnTo>
                  <a:pt x="0" y="185240"/>
                </a:lnTo>
                <a:lnTo>
                  <a:pt x="6571" y="234486"/>
                </a:lnTo>
                <a:lnTo>
                  <a:pt x="25117" y="278737"/>
                </a:lnTo>
                <a:lnTo>
                  <a:pt x="53884" y="316227"/>
                </a:lnTo>
                <a:lnTo>
                  <a:pt x="91119" y="345191"/>
                </a:lnTo>
                <a:lnTo>
                  <a:pt x="135070" y="363864"/>
                </a:lnTo>
                <a:lnTo>
                  <a:pt x="183983" y="370480"/>
                </a:lnTo>
                <a:lnTo>
                  <a:pt x="232894" y="363864"/>
                </a:lnTo>
                <a:lnTo>
                  <a:pt x="276845" y="345191"/>
                </a:lnTo>
                <a:lnTo>
                  <a:pt x="314084" y="316227"/>
                </a:lnTo>
                <a:lnTo>
                  <a:pt x="342855" y="278737"/>
                </a:lnTo>
                <a:lnTo>
                  <a:pt x="361405" y="234486"/>
                </a:lnTo>
                <a:lnTo>
                  <a:pt x="367978" y="185240"/>
                </a:lnTo>
                <a:lnTo>
                  <a:pt x="364409" y="148932"/>
                </a:lnTo>
                <a:lnTo>
                  <a:pt x="337060" y="82465"/>
                </a:lnTo>
                <a:lnTo>
                  <a:pt x="286058" y="31116"/>
                </a:lnTo>
                <a:lnTo>
                  <a:pt x="220044" y="3590"/>
                </a:lnTo>
                <a:lnTo>
                  <a:pt x="183983"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632" name="CustomShape 20"/>
          <p:cNvSpPr/>
          <p:nvPr/>
        </p:nvSpPr>
        <p:spPr>
          <a:xfrm>
            <a:off x="12576240" y="6452280"/>
            <a:ext cx="45720" cy="46440"/>
          </a:xfrm>
          <a:custGeom>
            <a:avLst/>
            <a:gdLst/>
            <a:ahLst/>
            <a:cxnLst/>
            <a:rect l="l" t="t" r="r" b="b"/>
            <a:pathLst>
              <a:path w="46354" h="46990">
                <a:moveTo>
                  <a:pt x="29014" y="0"/>
                </a:moveTo>
                <a:lnTo>
                  <a:pt x="22931" y="0"/>
                </a:lnTo>
                <a:lnTo>
                  <a:pt x="14003" y="1823"/>
                </a:lnTo>
                <a:lnTo>
                  <a:pt x="6714" y="6796"/>
                </a:lnTo>
                <a:lnTo>
                  <a:pt x="1801" y="14175"/>
                </a:lnTo>
                <a:lnTo>
                  <a:pt x="0" y="23213"/>
                </a:lnTo>
                <a:lnTo>
                  <a:pt x="1801" y="32254"/>
                </a:lnTo>
                <a:lnTo>
                  <a:pt x="6714" y="39636"/>
                </a:lnTo>
                <a:lnTo>
                  <a:pt x="14003" y="44613"/>
                </a:lnTo>
                <a:lnTo>
                  <a:pt x="22931" y="46438"/>
                </a:lnTo>
                <a:lnTo>
                  <a:pt x="31856" y="44613"/>
                </a:lnTo>
                <a:lnTo>
                  <a:pt x="39149" y="39636"/>
                </a:lnTo>
                <a:lnTo>
                  <a:pt x="44068" y="32254"/>
                </a:lnTo>
                <a:lnTo>
                  <a:pt x="45872" y="23213"/>
                </a:lnTo>
                <a:lnTo>
                  <a:pt x="45872" y="17057"/>
                </a:lnTo>
                <a:lnTo>
                  <a:pt x="43443" y="11161"/>
                </a:lnTo>
                <a:lnTo>
                  <a:pt x="34847" y="2450"/>
                </a:lnTo>
                <a:lnTo>
                  <a:pt x="29014"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633" name="CustomShape 21"/>
          <p:cNvSpPr/>
          <p:nvPr/>
        </p:nvSpPr>
        <p:spPr>
          <a:xfrm>
            <a:off x="12475440" y="6847200"/>
            <a:ext cx="46440" cy="45720"/>
          </a:xfrm>
          <a:custGeom>
            <a:avLst/>
            <a:gdLst/>
            <a:ahLst/>
            <a:cxnLst/>
            <a:rect l="l" t="t" r="r" b="b"/>
            <a:pathLst>
              <a:path w="46990" h="46354">
                <a:moveTo>
                  <a:pt x="29548" y="0"/>
                </a:moveTo>
                <a:lnTo>
                  <a:pt x="23360" y="0"/>
                </a:lnTo>
                <a:lnTo>
                  <a:pt x="14268" y="1801"/>
                </a:lnTo>
                <a:lnTo>
                  <a:pt x="6842" y="6714"/>
                </a:lnTo>
                <a:lnTo>
                  <a:pt x="1836" y="14003"/>
                </a:lnTo>
                <a:lnTo>
                  <a:pt x="0" y="22931"/>
                </a:lnTo>
                <a:lnTo>
                  <a:pt x="1836" y="31859"/>
                </a:lnTo>
                <a:lnTo>
                  <a:pt x="6842" y="39148"/>
                </a:lnTo>
                <a:lnTo>
                  <a:pt x="14268" y="44061"/>
                </a:lnTo>
                <a:lnTo>
                  <a:pt x="23360" y="45862"/>
                </a:lnTo>
                <a:lnTo>
                  <a:pt x="32452" y="44061"/>
                </a:lnTo>
                <a:lnTo>
                  <a:pt x="39878" y="39148"/>
                </a:lnTo>
                <a:lnTo>
                  <a:pt x="44885" y="31859"/>
                </a:lnTo>
                <a:lnTo>
                  <a:pt x="46721" y="22931"/>
                </a:lnTo>
                <a:lnTo>
                  <a:pt x="46721" y="16847"/>
                </a:lnTo>
                <a:lnTo>
                  <a:pt x="44260" y="11015"/>
                </a:lnTo>
                <a:lnTo>
                  <a:pt x="35496" y="2408"/>
                </a:lnTo>
                <a:lnTo>
                  <a:pt x="29548"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634" name="CustomShape 22"/>
          <p:cNvSpPr/>
          <p:nvPr/>
        </p:nvSpPr>
        <p:spPr>
          <a:xfrm>
            <a:off x="12473280" y="6369120"/>
            <a:ext cx="114480" cy="119160"/>
          </a:xfrm>
          <a:prstGeom prst="rect">
            <a:avLst/>
          </a:prstGeom>
          <a:blipFill rotWithShape="0">
            <a:blip r:embed="rId4"/>
            <a:stretch/>
          </a:blipFill>
          <a:ln w="0">
            <a:noFill/>
          </a:ln>
        </p:spPr>
        <p:style>
          <a:lnRef idx="0">
            <a:scrgbClr r="0" g="0" b="0"/>
          </a:lnRef>
          <a:fillRef idx="0">
            <a:scrgbClr r="0" g="0" b="0"/>
          </a:fillRef>
          <a:effectRef idx="0">
            <a:scrgbClr r="0" g="0" b="0"/>
          </a:effectRef>
          <a:fontRef idx="minor"/>
        </p:style>
      </p:sp>
      <p:sp>
        <p:nvSpPr>
          <p:cNvPr id="635" name="CustomShape 23"/>
          <p:cNvSpPr/>
          <p:nvPr/>
        </p:nvSpPr>
        <p:spPr>
          <a:xfrm>
            <a:off x="12534840" y="6754680"/>
            <a:ext cx="41760" cy="35640"/>
          </a:xfrm>
          <a:custGeom>
            <a:avLst/>
            <a:gdLst/>
            <a:ahLst/>
            <a:cxnLst/>
            <a:rect l="l" t="t" r="r" b="b"/>
            <a:pathLst>
              <a:path w="42545" h="36195">
                <a:moveTo>
                  <a:pt x="21109" y="0"/>
                </a:moveTo>
                <a:lnTo>
                  <a:pt x="12889" y="1416"/>
                </a:lnTo>
                <a:lnTo>
                  <a:pt x="6180" y="5279"/>
                </a:lnTo>
                <a:lnTo>
                  <a:pt x="1657" y="11008"/>
                </a:lnTo>
                <a:lnTo>
                  <a:pt x="0" y="18020"/>
                </a:lnTo>
                <a:lnTo>
                  <a:pt x="1657" y="25030"/>
                </a:lnTo>
                <a:lnTo>
                  <a:pt x="6180" y="30755"/>
                </a:lnTo>
                <a:lnTo>
                  <a:pt x="12889" y="34615"/>
                </a:lnTo>
                <a:lnTo>
                  <a:pt x="21109" y="36030"/>
                </a:lnTo>
                <a:lnTo>
                  <a:pt x="29322" y="34615"/>
                </a:lnTo>
                <a:lnTo>
                  <a:pt x="36029" y="30755"/>
                </a:lnTo>
                <a:lnTo>
                  <a:pt x="40550" y="25030"/>
                </a:lnTo>
                <a:lnTo>
                  <a:pt x="42208" y="18020"/>
                </a:lnTo>
                <a:lnTo>
                  <a:pt x="40550" y="11008"/>
                </a:lnTo>
                <a:lnTo>
                  <a:pt x="36029" y="5279"/>
                </a:lnTo>
                <a:lnTo>
                  <a:pt x="29322" y="1416"/>
                </a:lnTo>
                <a:lnTo>
                  <a:pt x="21109"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636" name="CustomShape 24"/>
          <p:cNvSpPr/>
          <p:nvPr/>
        </p:nvSpPr>
        <p:spPr>
          <a:xfrm>
            <a:off x="12567240" y="6851880"/>
            <a:ext cx="41760" cy="36720"/>
          </a:xfrm>
          <a:custGeom>
            <a:avLst/>
            <a:gdLst/>
            <a:ahLst/>
            <a:cxnLst/>
            <a:rect l="l" t="t" r="r" b="b"/>
            <a:pathLst>
              <a:path w="42545" h="37465">
                <a:moveTo>
                  <a:pt x="21109" y="0"/>
                </a:moveTo>
                <a:lnTo>
                  <a:pt x="12889" y="1448"/>
                </a:lnTo>
                <a:lnTo>
                  <a:pt x="6180" y="5399"/>
                </a:lnTo>
                <a:lnTo>
                  <a:pt x="1657" y="11259"/>
                </a:lnTo>
                <a:lnTo>
                  <a:pt x="0" y="18439"/>
                </a:lnTo>
                <a:lnTo>
                  <a:pt x="1657" y="25614"/>
                </a:lnTo>
                <a:lnTo>
                  <a:pt x="6180" y="31475"/>
                </a:lnTo>
                <a:lnTo>
                  <a:pt x="12889" y="35428"/>
                </a:lnTo>
                <a:lnTo>
                  <a:pt x="21109" y="36878"/>
                </a:lnTo>
                <a:lnTo>
                  <a:pt x="29322" y="35428"/>
                </a:lnTo>
                <a:lnTo>
                  <a:pt x="36029" y="31475"/>
                </a:lnTo>
                <a:lnTo>
                  <a:pt x="40550" y="25614"/>
                </a:lnTo>
                <a:lnTo>
                  <a:pt x="42208" y="18439"/>
                </a:lnTo>
                <a:lnTo>
                  <a:pt x="40550" y="11259"/>
                </a:lnTo>
                <a:lnTo>
                  <a:pt x="36029" y="5399"/>
                </a:lnTo>
                <a:lnTo>
                  <a:pt x="29322" y="1448"/>
                </a:lnTo>
                <a:lnTo>
                  <a:pt x="21109"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637" name="CustomShape 25"/>
          <p:cNvSpPr/>
          <p:nvPr/>
        </p:nvSpPr>
        <p:spPr>
          <a:xfrm>
            <a:off x="12276720" y="6511680"/>
            <a:ext cx="535320" cy="611280"/>
          </a:xfrm>
          <a:custGeom>
            <a:avLst/>
            <a:gdLst/>
            <a:ahLst/>
            <a:cxnLst/>
            <a:rect l="l" t="t" r="r" b="b"/>
            <a:pathLst>
              <a:path w="535940" h="612140">
                <a:moveTo>
                  <a:pt x="368022" y="0"/>
                </a:moveTo>
                <a:lnTo>
                  <a:pt x="166897" y="0"/>
                </a:lnTo>
                <a:lnTo>
                  <a:pt x="161630" y="6020"/>
                </a:lnTo>
                <a:lnTo>
                  <a:pt x="161595" y="18825"/>
                </a:lnTo>
                <a:lnTo>
                  <a:pt x="161913" y="29254"/>
                </a:lnTo>
                <a:lnTo>
                  <a:pt x="163221" y="41801"/>
                </a:lnTo>
                <a:lnTo>
                  <a:pt x="166154" y="53432"/>
                </a:lnTo>
                <a:lnTo>
                  <a:pt x="166154" y="55694"/>
                </a:lnTo>
                <a:lnTo>
                  <a:pt x="175190" y="64720"/>
                </a:lnTo>
                <a:lnTo>
                  <a:pt x="183473" y="66228"/>
                </a:lnTo>
                <a:lnTo>
                  <a:pt x="190258" y="67725"/>
                </a:lnTo>
                <a:lnTo>
                  <a:pt x="192509" y="68479"/>
                </a:lnTo>
                <a:lnTo>
                  <a:pt x="195525" y="68479"/>
                </a:lnTo>
                <a:lnTo>
                  <a:pt x="197032" y="69233"/>
                </a:lnTo>
                <a:lnTo>
                  <a:pt x="194771" y="209208"/>
                </a:lnTo>
                <a:lnTo>
                  <a:pt x="170266" y="253386"/>
                </a:lnTo>
                <a:lnTo>
                  <a:pt x="145201" y="297554"/>
                </a:lnTo>
                <a:lnTo>
                  <a:pt x="119766" y="341459"/>
                </a:lnTo>
                <a:lnTo>
                  <a:pt x="93780" y="385484"/>
                </a:lnTo>
                <a:lnTo>
                  <a:pt x="67346" y="429522"/>
                </a:lnTo>
                <a:lnTo>
                  <a:pt x="40489" y="473600"/>
                </a:lnTo>
                <a:lnTo>
                  <a:pt x="13237" y="517743"/>
                </a:lnTo>
                <a:lnTo>
                  <a:pt x="9298" y="523971"/>
                </a:lnTo>
                <a:lnTo>
                  <a:pt x="3167" y="538246"/>
                </a:lnTo>
                <a:lnTo>
                  <a:pt x="4955" y="577950"/>
                </a:lnTo>
                <a:lnTo>
                  <a:pt x="37625" y="603338"/>
                </a:lnTo>
                <a:lnTo>
                  <a:pt x="99109" y="611803"/>
                </a:lnTo>
                <a:lnTo>
                  <a:pt x="436564" y="611803"/>
                </a:lnTo>
                <a:lnTo>
                  <a:pt x="470875" y="609687"/>
                </a:lnTo>
                <a:lnTo>
                  <a:pt x="498053" y="603338"/>
                </a:lnTo>
                <a:lnTo>
                  <a:pt x="518029" y="592759"/>
                </a:lnTo>
                <a:lnTo>
                  <a:pt x="524281" y="585469"/>
                </a:lnTo>
                <a:lnTo>
                  <a:pt x="99863" y="585469"/>
                </a:lnTo>
                <a:lnTo>
                  <a:pt x="74204" y="584094"/>
                </a:lnTo>
                <a:lnTo>
                  <a:pt x="53914" y="580110"/>
                </a:lnTo>
                <a:lnTo>
                  <a:pt x="39274" y="573727"/>
                </a:lnTo>
                <a:lnTo>
                  <a:pt x="30566" y="565155"/>
                </a:lnTo>
                <a:lnTo>
                  <a:pt x="28225" y="554136"/>
                </a:lnTo>
                <a:lnTo>
                  <a:pt x="30472" y="543047"/>
                </a:lnTo>
                <a:lnTo>
                  <a:pt x="34274" y="534355"/>
                </a:lnTo>
                <a:lnTo>
                  <a:pt x="36598" y="530528"/>
                </a:lnTo>
                <a:lnTo>
                  <a:pt x="64124" y="486021"/>
                </a:lnTo>
                <a:lnTo>
                  <a:pt x="91177" y="441514"/>
                </a:lnTo>
                <a:lnTo>
                  <a:pt x="117742" y="397007"/>
                </a:lnTo>
                <a:lnTo>
                  <a:pt x="143807" y="352501"/>
                </a:lnTo>
                <a:lnTo>
                  <a:pt x="169360" y="307995"/>
                </a:lnTo>
                <a:lnTo>
                  <a:pt x="194387" y="263491"/>
                </a:lnTo>
                <a:lnTo>
                  <a:pt x="218875" y="218988"/>
                </a:lnTo>
                <a:lnTo>
                  <a:pt x="220383" y="216736"/>
                </a:lnTo>
                <a:lnTo>
                  <a:pt x="221136" y="214475"/>
                </a:lnTo>
                <a:lnTo>
                  <a:pt x="221266" y="176078"/>
                </a:lnTo>
                <a:lnTo>
                  <a:pt x="221608" y="139876"/>
                </a:lnTo>
                <a:lnTo>
                  <a:pt x="222091" y="103534"/>
                </a:lnTo>
                <a:lnTo>
                  <a:pt x="222610" y="69233"/>
                </a:lnTo>
                <a:lnTo>
                  <a:pt x="222644" y="65474"/>
                </a:lnTo>
                <a:lnTo>
                  <a:pt x="218288" y="53667"/>
                </a:lnTo>
                <a:lnTo>
                  <a:pt x="210965" y="46659"/>
                </a:lnTo>
                <a:lnTo>
                  <a:pt x="202514" y="43038"/>
                </a:lnTo>
                <a:lnTo>
                  <a:pt x="194771" y="41391"/>
                </a:lnTo>
                <a:lnTo>
                  <a:pt x="193273" y="41391"/>
                </a:lnTo>
                <a:lnTo>
                  <a:pt x="190258" y="40637"/>
                </a:lnTo>
                <a:lnTo>
                  <a:pt x="187996" y="39883"/>
                </a:lnTo>
                <a:lnTo>
                  <a:pt x="187232" y="36124"/>
                </a:lnTo>
                <a:lnTo>
                  <a:pt x="187232" y="31611"/>
                </a:lnTo>
                <a:lnTo>
                  <a:pt x="186488" y="27088"/>
                </a:lnTo>
                <a:lnTo>
                  <a:pt x="373831" y="27088"/>
                </a:lnTo>
                <a:lnTo>
                  <a:pt x="374080" y="18825"/>
                </a:lnTo>
                <a:lnTo>
                  <a:pt x="374043" y="6020"/>
                </a:lnTo>
                <a:lnTo>
                  <a:pt x="368022" y="0"/>
                </a:lnTo>
                <a:close/>
                <a:moveTo>
                  <a:pt x="373831" y="27088"/>
                </a:moveTo>
                <a:lnTo>
                  <a:pt x="349185" y="27088"/>
                </a:lnTo>
                <a:lnTo>
                  <a:pt x="348441" y="31611"/>
                </a:lnTo>
                <a:lnTo>
                  <a:pt x="348441" y="36124"/>
                </a:lnTo>
                <a:lnTo>
                  <a:pt x="346923" y="39883"/>
                </a:lnTo>
                <a:lnTo>
                  <a:pt x="345426" y="40637"/>
                </a:lnTo>
                <a:lnTo>
                  <a:pt x="342410" y="41391"/>
                </a:lnTo>
                <a:lnTo>
                  <a:pt x="340149" y="41391"/>
                </a:lnTo>
                <a:lnTo>
                  <a:pt x="332841" y="43038"/>
                </a:lnTo>
                <a:lnTo>
                  <a:pt x="324614" y="46659"/>
                </a:lnTo>
                <a:lnTo>
                  <a:pt x="317374" y="53667"/>
                </a:lnTo>
                <a:lnTo>
                  <a:pt x="313029" y="65474"/>
                </a:lnTo>
                <a:lnTo>
                  <a:pt x="313063" y="69233"/>
                </a:lnTo>
                <a:lnTo>
                  <a:pt x="313584" y="103534"/>
                </a:lnTo>
                <a:lnTo>
                  <a:pt x="314071" y="139876"/>
                </a:lnTo>
                <a:lnTo>
                  <a:pt x="314416" y="176078"/>
                </a:lnTo>
                <a:lnTo>
                  <a:pt x="314547" y="214475"/>
                </a:lnTo>
                <a:lnTo>
                  <a:pt x="316045" y="218988"/>
                </a:lnTo>
                <a:lnTo>
                  <a:pt x="340814" y="263533"/>
                </a:lnTo>
                <a:lnTo>
                  <a:pt x="366056" y="308147"/>
                </a:lnTo>
                <a:lnTo>
                  <a:pt x="391785" y="352802"/>
                </a:lnTo>
                <a:lnTo>
                  <a:pt x="418014" y="397470"/>
                </a:lnTo>
                <a:lnTo>
                  <a:pt x="444757" y="442126"/>
                </a:lnTo>
                <a:lnTo>
                  <a:pt x="472028" y="486743"/>
                </a:lnTo>
                <a:lnTo>
                  <a:pt x="499840" y="531292"/>
                </a:lnTo>
                <a:lnTo>
                  <a:pt x="501725" y="534678"/>
                </a:lnTo>
                <a:lnTo>
                  <a:pt x="505306" y="543143"/>
                </a:lnTo>
                <a:lnTo>
                  <a:pt x="507473" y="554148"/>
                </a:lnTo>
                <a:lnTo>
                  <a:pt x="505117" y="565155"/>
                </a:lnTo>
                <a:lnTo>
                  <a:pt x="496722" y="573727"/>
                </a:lnTo>
                <a:lnTo>
                  <a:pt x="482045" y="580110"/>
                </a:lnTo>
                <a:lnTo>
                  <a:pt x="461579" y="584094"/>
                </a:lnTo>
                <a:lnTo>
                  <a:pt x="435821" y="585469"/>
                </a:lnTo>
                <a:lnTo>
                  <a:pt x="524281" y="585469"/>
                </a:lnTo>
                <a:lnTo>
                  <a:pt x="530729" y="577950"/>
                </a:lnTo>
                <a:lnTo>
                  <a:pt x="535693" y="557321"/>
                </a:lnTo>
                <a:lnTo>
                  <a:pt x="532610" y="538246"/>
                </a:lnTo>
                <a:lnTo>
                  <a:pt x="526702" y="523971"/>
                </a:lnTo>
                <a:lnTo>
                  <a:pt x="523190" y="517743"/>
                </a:lnTo>
                <a:lnTo>
                  <a:pt x="495663" y="473837"/>
                </a:lnTo>
                <a:lnTo>
                  <a:pt x="468609" y="429852"/>
                </a:lnTo>
                <a:lnTo>
                  <a:pt x="442041" y="385800"/>
                </a:lnTo>
                <a:lnTo>
                  <a:pt x="415974" y="341696"/>
                </a:lnTo>
                <a:lnTo>
                  <a:pt x="390345" y="297422"/>
                </a:lnTo>
                <a:lnTo>
                  <a:pt x="365369" y="253347"/>
                </a:lnTo>
                <a:lnTo>
                  <a:pt x="340902" y="209208"/>
                </a:lnTo>
                <a:lnTo>
                  <a:pt x="338641" y="69233"/>
                </a:lnTo>
                <a:lnTo>
                  <a:pt x="340149" y="68479"/>
                </a:lnTo>
                <a:lnTo>
                  <a:pt x="343164" y="68479"/>
                </a:lnTo>
                <a:lnTo>
                  <a:pt x="345426" y="67725"/>
                </a:lnTo>
                <a:lnTo>
                  <a:pt x="352200" y="66228"/>
                </a:lnTo>
                <a:lnTo>
                  <a:pt x="360483" y="64720"/>
                </a:lnTo>
                <a:lnTo>
                  <a:pt x="366525" y="57945"/>
                </a:lnTo>
                <a:lnTo>
                  <a:pt x="373765" y="29254"/>
                </a:lnTo>
                <a:lnTo>
                  <a:pt x="373831" y="27088"/>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638" name="CustomShape 26"/>
          <p:cNvSpPr/>
          <p:nvPr/>
        </p:nvSpPr>
        <p:spPr>
          <a:xfrm>
            <a:off x="12317760" y="6918840"/>
            <a:ext cx="453240" cy="168120"/>
          </a:xfrm>
          <a:custGeom>
            <a:avLst/>
            <a:gdLst/>
            <a:ahLst/>
            <a:cxnLst/>
            <a:rect l="l" t="t" r="r" b="b"/>
            <a:pathLst>
              <a:path w="454025" h="168909">
                <a:moveTo>
                  <a:pt x="100885" y="2261"/>
                </a:moveTo>
                <a:lnTo>
                  <a:pt x="83919" y="4311"/>
                </a:lnTo>
                <a:lnTo>
                  <a:pt x="77620" y="5654"/>
                </a:lnTo>
                <a:lnTo>
                  <a:pt x="51412" y="48731"/>
                </a:lnTo>
                <a:lnTo>
                  <a:pt x="29017" y="84747"/>
                </a:lnTo>
                <a:lnTo>
                  <a:pt x="13403" y="109464"/>
                </a:lnTo>
                <a:lnTo>
                  <a:pt x="753" y="129200"/>
                </a:lnTo>
                <a:lnTo>
                  <a:pt x="0" y="138990"/>
                </a:lnTo>
                <a:lnTo>
                  <a:pt x="0" y="142760"/>
                </a:lnTo>
                <a:lnTo>
                  <a:pt x="753" y="146519"/>
                </a:lnTo>
                <a:lnTo>
                  <a:pt x="43590" y="167124"/>
                </a:lnTo>
                <a:lnTo>
                  <a:pt x="67819" y="168371"/>
                </a:lnTo>
                <a:lnTo>
                  <a:pt x="385831" y="168371"/>
                </a:lnTo>
                <a:lnTo>
                  <a:pt x="429345" y="163476"/>
                </a:lnTo>
                <a:lnTo>
                  <a:pt x="453651" y="142760"/>
                </a:lnTo>
                <a:lnTo>
                  <a:pt x="453651" y="138990"/>
                </a:lnTo>
                <a:lnTo>
                  <a:pt x="452897" y="129200"/>
                </a:lnTo>
                <a:lnTo>
                  <a:pt x="446112" y="118645"/>
                </a:lnTo>
                <a:lnTo>
                  <a:pt x="446112" y="117902"/>
                </a:lnTo>
                <a:lnTo>
                  <a:pt x="428172" y="90084"/>
                </a:lnTo>
                <a:lnTo>
                  <a:pt x="410509" y="62057"/>
                </a:lnTo>
                <a:lnTo>
                  <a:pt x="403591" y="50846"/>
                </a:lnTo>
                <a:lnTo>
                  <a:pt x="266012" y="50846"/>
                </a:lnTo>
                <a:lnTo>
                  <a:pt x="244249" y="46363"/>
                </a:lnTo>
                <a:lnTo>
                  <a:pt x="216838" y="34183"/>
                </a:lnTo>
                <a:lnTo>
                  <a:pt x="186322" y="19602"/>
                </a:lnTo>
                <a:lnTo>
                  <a:pt x="155241" y="7915"/>
                </a:lnTo>
                <a:lnTo>
                  <a:pt x="125624" y="2473"/>
                </a:lnTo>
                <a:lnTo>
                  <a:pt x="100885" y="2261"/>
                </a:lnTo>
                <a:close/>
                <a:moveTo>
                  <a:pt x="348806" y="0"/>
                </a:moveTo>
                <a:lnTo>
                  <a:pt x="337560" y="2897"/>
                </a:lnTo>
                <a:lnTo>
                  <a:pt x="321016" y="10177"/>
                </a:lnTo>
                <a:lnTo>
                  <a:pt x="305644" y="20238"/>
                </a:lnTo>
                <a:lnTo>
                  <a:pt x="290691" y="33618"/>
                </a:lnTo>
                <a:lnTo>
                  <a:pt x="277150" y="45444"/>
                </a:lnTo>
                <a:lnTo>
                  <a:pt x="266012" y="50846"/>
                </a:lnTo>
                <a:lnTo>
                  <a:pt x="403591" y="50846"/>
                </a:lnTo>
                <a:lnTo>
                  <a:pt x="393128" y="33890"/>
                </a:lnTo>
                <a:lnTo>
                  <a:pt x="376030" y="5654"/>
                </a:lnTo>
                <a:lnTo>
                  <a:pt x="359910" y="1060"/>
                </a:lnTo>
                <a:lnTo>
                  <a:pt x="348806"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639" name="CustomShape 27"/>
          <p:cNvSpPr/>
          <p:nvPr/>
        </p:nvSpPr>
        <p:spPr>
          <a:xfrm>
            <a:off x="12225240" y="5227200"/>
            <a:ext cx="638640" cy="552240"/>
          </a:xfrm>
          <a:custGeom>
            <a:avLst/>
            <a:gdLst/>
            <a:ahLst/>
            <a:cxnLst/>
            <a:rect l="l" t="t" r="r" b="b"/>
            <a:pathLst>
              <a:path w="639445" h="553085">
                <a:moveTo>
                  <a:pt x="108855" y="0"/>
                </a:moveTo>
                <a:lnTo>
                  <a:pt x="49035" y="0"/>
                </a:lnTo>
                <a:lnTo>
                  <a:pt x="30153" y="3897"/>
                </a:lnTo>
                <a:lnTo>
                  <a:pt x="14544" y="14455"/>
                </a:lnTo>
                <a:lnTo>
                  <a:pt x="3921" y="29967"/>
                </a:lnTo>
                <a:lnTo>
                  <a:pt x="0" y="48731"/>
                </a:lnTo>
                <a:lnTo>
                  <a:pt x="0" y="503827"/>
                </a:lnTo>
                <a:lnTo>
                  <a:pt x="3921" y="522595"/>
                </a:lnTo>
                <a:lnTo>
                  <a:pt x="14544" y="538107"/>
                </a:lnTo>
                <a:lnTo>
                  <a:pt x="30153" y="548662"/>
                </a:lnTo>
                <a:lnTo>
                  <a:pt x="49035" y="552559"/>
                </a:lnTo>
                <a:lnTo>
                  <a:pt x="589961" y="552559"/>
                </a:lnTo>
                <a:lnTo>
                  <a:pt x="608836" y="548662"/>
                </a:lnTo>
                <a:lnTo>
                  <a:pt x="624443" y="538107"/>
                </a:lnTo>
                <a:lnTo>
                  <a:pt x="635064" y="522595"/>
                </a:lnTo>
                <a:lnTo>
                  <a:pt x="638985" y="503827"/>
                </a:lnTo>
                <a:lnTo>
                  <a:pt x="638985" y="497220"/>
                </a:lnTo>
                <a:lnTo>
                  <a:pt x="68971" y="497220"/>
                </a:lnTo>
                <a:lnTo>
                  <a:pt x="57766" y="494897"/>
                </a:lnTo>
                <a:lnTo>
                  <a:pt x="48511" y="488547"/>
                </a:lnTo>
                <a:lnTo>
                  <a:pt x="42216" y="479100"/>
                </a:lnTo>
                <a:lnTo>
                  <a:pt x="39894" y="467483"/>
                </a:lnTo>
                <a:lnTo>
                  <a:pt x="39894" y="174277"/>
                </a:lnTo>
                <a:lnTo>
                  <a:pt x="638985" y="174277"/>
                </a:lnTo>
                <a:lnTo>
                  <a:pt x="638985" y="101588"/>
                </a:lnTo>
                <a:lnTo>
                  <a:pt x="161209" y="101588"/>
                </a:lnTo>
                <a:lnTo>
                  <a:pt x="124120" y="88481"/>
                </a:lnTo>
                <a:lnTo>
                  <a:pt x="108855" y="56165"/>
                </a:lnTo>
                <a:lnTo>
                  <a:pt x="108855" y="0"/>
                </a:lnTo>
                <a:close/>
                <a:moveTo>
                  <a:pt x="638985" y="174277"/>
                </a:moveTo>
                <a:lnTo>
                  <a:pt x="599102" y="174277"/>
                </a:lnTo>
                <a:lnTo>
                  <a:pt x="599102" y="467483"/>
                </a:lnTo>
                <a:lnTo>
                  <a:pt x="596777" y="479100"/>
                </a:lnTo>
                <a:lnTo>
                  <a:pt x="590479" y="488547"/>
                </a:lnTo>
                <a:lnTo>
                  <a:pt x="581220" y="494897"/>
                </a:lnTo>
                <a:lnTo>
                  <a:pt x="570014" y="497220"/>
                </a:lnTo>
                <a:lnTo>
                  <a:pt x="638985" y="497220"/>
                </a:lnTo>
                <a:lnTo>
                  <a:pt x="638985" y="174277"/>
                </a:lnTo>
                <a:close/>
                <a:moveTo>
                  <a:pt x="425432" y="0"/>
                </a:moveTo>
                <a:lnTo>
                  <a:pt x="213553" y="0"/>
                </a:lnTo>
                <a:lnTo>
                  <a:pt x="213553" y="56165"/>
                </a:lnTo>
                <a:lnTo>
                  <a:pt x="209464" y="74068"/>
                </a:lnTo>
                <a:lnTo>
                  <a:pt x="198285" y="88481"/>
                </a:lnTo>
                <a:lnTo>
                  <a:pt x="181655" y="98092"/>
                </a:lnTo>
                <a:lnTo>
                  <a:pt x="161209" y="101588"/>
                </a:lnTo>
                <a:lnTo>
                  <a:pt x="477786" y="101588"/>
                </a:lnTo>
                <a:lnTo>
                  <a:pt x="457334" y="98092"/>
                </a:lnTo>
                <a:lnTo>
                  <a:pt x="440701" y="88481"/>
                </a:lnTo>
                <a:lnTo>
                  <a:pt x="429521" y="74068"/>
                </a:lnTo>
                <a:lnTo>
                  <a:pt x="425432" y="56165"/>
                </a:lnTo>
                <a:lnTo>
                  <a:pt x="425432" y="0"/>
                </a:lnTo>
                <a:close/>
                <a:moveTo>
                  <a:pt x="589961" y="0"/>
                </a:moveTo>
                <a:lnTo>
                  <a:pt x="530130" y="0"/>
                </a:lnTo>
                <a:lnTo>
                  <a:pt x="530130" y="56165"/>
                </a:lnTo>
                <a:lnTo>
                  <a:pt x="526040" y="74068"/>
                </a:lnTo>
                <a:lnTo>
                  <a:pt x="514862" y="88481"/>
                </a:lnTo>
                <a:lnTo>
                  <a:pt x="498232" y="98092"/>
                </a:lnTo>
                <a:lnTo>
                  <a:pt x="477786" y="101588"/>
                </a:lnTo>
                <a:lnTo>
                  <a:pt x="638985" y="101588"/>
                </a:lnTo>
                <a:lnTo>
                  <a:pt x="638985" y="48731"/>
                </a:lnTo>
                <a:lnTo>
                  <a:pt x="635064" y="29967"/>
                </a:lnTo>
                <a:lnTo>
                  <a:pt x="624443" y="14455"/>
                </a:lnTo>
                <a:lnTo>
                  <a:pt x="608836" y="3897"/>
                </a:lnTo>
                <a:lnTo>
                  <a:pt x="589961"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640" name="CustomShape 28"/>
          <p:cNvSpPr/>
          <p:nvPr/>
        </p:nvSpPr>
        <p:spPr>
          <a:xfrm>
            <a:off x="12306240" y="5646240"/>
            <a:ext cx="86400" cy="360"/>
          </a:xfrm>
          <a:custGeom>
            <a:avLst/>
            <a:gdLst/>
            <a:ahLst/>
            <a:cxnLst/>
            <a:rect l="l" t="t" r="r" b="b"/>
            <a:pathLst>
              <a:path w="86995" h="120000">
                <a:moveTo>
                  <a:pt x="0" y="0"/>
                </a:moveTo>
                <a:lnTo>
                  <a:pt x="86426" y="0"/>
                </a:lnTo>
              </a:path>
            </a:pathLst>
          </a:custGeom>
          <a:noFill/>
          <a:ln w="62850">
            <a:solidFill>
              <a:srgbClr val="FFFFFF"/>
            </a:solidFill>
            <a:round/>
          </a:ln>
        </p:spPr>
        <p:style>
          <a:lnRef idx="0">
            <a:scrgbClr r="0" g="0" b="0"/>
          </a:lnRef>
          <a:fillRef idx="0">
            <a:scrgbClr r="0" g="0" b="0"/>
          </a:fillRef>
          <a:effectRef idx="0">
            <a:scrgbClr r="0" g="0" b="0"/>
          </a:effectRef>
          <a:fontRef idx="minor"/>
        </p:style>
      </p:sp>
      <p:sp>
        <p:nvSpPr>
          <p:cNvPr id="641" name="CustomShape 29"/>
          <p:cNvSpPr/>
          <p:nvPr/>
        </p:nvSpPr>
        <p:spPr>
          <a:xfrm>
            <a:off x="12437280" y="5646240"/>
            <a:ext cx="86400" cy="360"/>
          </a:xfrm>
          <a:custGeom>
            <a:avLst/>
            <a:gdLst/>
            <a:ahLst/>
            <a:cxnLst/>
            <a:rect l="l" t="t" r="r" b="b"/>
            <a:pathLst>
              <a:path w="86995" h="120000">
                <a:moveTo>
                  <a:pt x="0" y="0"/>
                </a:moveTo>
                <a:lnTo>
                  <a:pt x="86426" y="0"/>
                </a:lnTo>
              </a:path>
            </a:pathLst>
          </a:custGeom>
          <a:noFill/>
          <a:ln w="62850">
            <a:solidFill>
              <a:srgbClr val="FFFFFF"/>
            </a:solidFill>
            <a:round/>
          </a:ln>
        </p:spPr>
        <p:style>
          <a:lnRef idx="0">
            <a:scrgbClr r="0" g="0" b="0"/>
          </a:lnRef>
          <a:fillRef idx="0">
            <a:scrgbClr r="0" g="0" b="0"/>
          </a:fillRef>
          <a:effectRef idx="0">
            <a:scrgbClr r="0" g="0" b="0"/>
          </a:effectRef>
          <a:fontRef idx="minor"/>
        </p:style>
      </p:sp>
      <p:sp>
        <p:nvSpPr>
          <p:cNvPr id="642" name="CustomShape 30"/>
          <p:cNvSpPr/>
          <p:nvPr/>
        </p:nvSpPr>
        <p:spPr>
          <a:xfrm>
            <a:off x="12565440" y="5646240"/>
            <a:ext cx="86400" cy="360"/>
          </a:xfrm>
          <a:custGeom>
            <a:avLst/>
            <a:gdLst/>
            <a:ahLst/>
            <a:cxnLst/>
            <a:rect l="l" t="t" r="r" b="b"/>
            <a:pathLst>
              <a:path w="86995" h="120000">
                <a:moveTo>
                  <a:pt x="0" y="0"/>
                </a:moveTo>
                <a:lnTo>
                  <a:pt x="86426" y="0"/>
                </a:lnTo>
              </a:path>
            </a:pathLst>
          </a:custGeom>
          <a:noFill/>
          <a:ln w="62850">
            <a:solidFill>
              <a:srgbClr val="FFFFFF"/>
            </a:solidFill>
            <a:round/>
          </a:ln>
        </p:spPr>
        <p:style>
          <a:lnRef idx="0">
            <a:scrgbClr r="0" g="0" b="0"/>
          </a:lnRef>
          <a:fillRef idx="0">
            <a:scrgbClr r="0" g="0" b="0"/>
          </a:fillRef>
          <a:effectRef idx="0">
            <a:scrgbClr r="0" g="0" b="0"/>
          </a:effectRef>
          <a:fontRef idx="minor"/>
        </p:style>
      </p:sp>
      <p:sp>
        <p:nvSpPr>
          <p:cNvPr id="643" name="CustomShape 31"/>
          <p:cNvSpPr/>
          <p:nvPr/>
        </p:nvSpPr>
        <p:spPr>
          <a:xfrm>
            <a:off x="12306240" y="5561280"/>
            <a:ext cx="86400" cy="360"/>
          </a:xfrm>
          <a:custGeom>
            <a:avLst/>
            <a:gdLst/>
            <a:ahLst/>
            <a:cxnLst/>
            <a:rect l="l" t="t" r="r" b="b"/>
            <a:pathLst>
              <a:path w="86995" h="120000">
                <a:moveTo>
                  <a:pt x="0" y="0"/>
                </a:moveTo>
                <a:lnTo>
                  <a:pt x="86426" y="0"/>
                </a:lnTo>
              </a:path>
            </a:pathLst>
          </a:custGeom>
          <a:noFill/>
          <a:ln w="60225">
            <a:solidFill>
              <a:srgbClr val="FFFFFF"/>
            </a:solidFill>
            <a:round/>
          </a:ln>
        </p:spPr>
        <p:style>
          <a:lnRef idx="0">
            <a:scrgbClr r="0" g="0" b="0"/>
          </a:lnRef>
          <a:fillRef idx="0">
            <a:scrgbClr r="0" g="0" b="0"/>
          </a:fillRef>
          <a:effectRef idx="0">
            <a:scrgbClr r="0" g="0" b="0"/>
          </a:effectRef>
          <a:fontRef idx="minor"/>
        </p:style>
      </p:sp>
      <p:sp>
        <p:nvSpPr>
          <p:cNvPr id="644" name="CustomShape 32"/>
          <p:cNvSpPr/>
          <p:nvPr/>
        </p:nvSpPr>
        <p:spPr>
          <a:xfrm>
            <a:off x="12437280" y="5561280"/>
            <a:ext cx="86400" cy="360"/>
          </a:xfrm>
          <a:custGeom>
            <a:avLst/>
            <a:gdLst/>
            <a:ahLst/>
            <a:cxnLst/>
            <a:rect l="l" t="t" r="r" b="b"/>
            <a:pathLst>
              <a:path w="86995" h="120000">
                <a:moveTo>
                  <a:pt x="0" y="0"/>
                </a:moveTo>
                <a:lnTo>
                  <a:pt x="86426" y="0"/>
                </a:lnTo>
              </a:path>
            </a:pathLst>
          </a:custGeom>
          <a:noFill/>
          <a:ln w="60225">
            <a:solidFill>
              <a:srgbClr val="FFFFFF"/>
            </a:solidFill>
            <a:round/>
          </a:ln>
        </p:spPr>
        <p:style>
          <a:lnRef idx="0">
            <a:scrgbClr r="0" g="0" b="0"/>
          </a:lnRef>
          <a:fillRef idx="0">
            <a:scrgbClr r="0" g="0" b="0"/>
          </a:fillRef>
          <a:effectRef idx="0">
            <a:scrgbClr r="0" g="0" b="0"/>
          </a:effectRef>
          <a:fontRef idx="minor"/>
        </p:style>
      </p:sp>
      <p:sp>
        <p:nvSpPr>
          <p:cNvPr id="645" name="CustomShape 33"/>
          <p:cNvSpPr/>
          <p:nvPr/>
        </p:nvSpPr>
        <p:spPr>
          <a:xfrm>
            <a:off x="12565440" y="5561280"/>
            <a:ext cx="86400" cy="360"/>
          </a:xfrm>
          <a:custGeom>
            <a:avLst/>
            <a:gdLst/>
            <a:ahLst/>
            <a:cxnLst/>
            <a:rect l="l" t="t" r="r" b="b"/>
            <a:pathLst>
              <a:path w="86995" h="120000">
                <a:moveTo>
                  <a:pt x="0" y="0"/>
                </a:moveTo>
                <a:lnTo>
                  <a:pt x="86426" y="0"/>
                </a:lnTo>
              </a:path>
            </a:pathLst>
          </a:custGeom>
          <a:noFill/>
          <a:ln w="60225">
            <a:solidFill>
              <a:srgbClr val="FFFFFF"/>
            </a:solidFill>
            <a:round/>
          </a:ln>
        </p:spPr>
        <p:style>
          <a:lnRef idx="0">
            <a:scrgbClr r="0" g="0" b="0"/>
          </a:lnRef>
          <a:fillRef idx="0">
            <a:scrgbClr r="0" g="0" b="0"/>
          </a:fillRef>
          <a:effectRef idx="0">
            <a:scrgbClr r="0" g="0" b="0"/>
          </a:effectRef>
          <a:fontRef idx="minor"/>
        </p:style>
      </p:sp>
      <p:sp>
        <p:nvSpPr>
          <p:cNvPr id="646" name="CustomShape 34"/>
          <p:cNvSpPr/>
          <p:nvPr/>
        </p:nvSpPr>
        <p:spPr>
          <a:xfrm>
            <a:off x="12696480" y="5561280"/>
            <a:ext cx="86400" cy="360"/>
          </a:xfrm>
          <a:custGeom>
            <a:avLst/>
            <a:gdLst/>
            <a:ahLst/>
            <a:cxnLst/>
            <a:rect l="l" t="t" r="r" b="b"/>
            <a:pathLst>
              <a:path w="86995" h="120000">
                <a:moveTo>
                  <a:pt x="0" y="0"/>
                </a:moveTo>
                <a:lnTo>
                  <a:pt x="86426" y="0"/>
                </a:lnTo>
              </a:path>
            </a:pathLst>
          </a:custGeom>
          <a:noFill/>
          <a:ln w="60225">
            <a:solidFill>
              <a:srgbClr val="FFFFFF"/>
            </a:solidFill>
            <a:round/>
          </a:ln>
        </p:spPr>
        <p:style>
          <a:lnRef idx="0">
            <a:scrgbClr r="0" g="0" b="0"/>
          </a:lnRef>
          <a:fillRef idx="0">
            <a:scrgbClr r="0" g="0" b="0"/>
          </a:fillRef>
          <a:effectRef idx="0">
            <a:scrgbClr r="0" g="0" b="0"/>
          </a:effectRef>
          <a:fontRef idx="minor"/>
        </p:style>
      </p:sp>
      <p:sp>
        <p:nvSpPr>
          <p:cNvPr id="647" name="CustomShape 35"/>
          <p:cNvSpPr/>
          <p:nvPr/>
        </p:nvSpPr>
        <p:spPr>
          <a:xfrm>
            <a:off x="12306240" y="5475960"/>
            <a:ext cx="86400" cy="360"/>
          </a:xfrm>
          <a:custGeom>
            <a:avLst/>
            <a:gdLst/>
            <a:ahLst/>
            <a:cxnLst/>
            <a:rect l="l" t="t" r="r" b="b"/>
            <a:pathLst>
              <a:path w="86995" h="120000">
                <a:moveTo>
                  <a:pt x="0" y="0"/>
                </a:moveTo>
                <a:lnTo>
                  <a:pt x="86426" y="0"/>
                </a:lnTo>
              </a:path>
            </a:pathLst>
          </a:custGeom>
          <a:noFill/>
          <a:ln w="62825">
            <a:solidFill>
              <a:srgbClr val="FFFFFF"/>
            </a:solidFill>
            <a:round/>
          </a:ln>
        </p:spPr>
        <p:style>
          <a:lnRef idx="0">
            <a:scrgbClr r="0" g="0" b="0"/>
          </a:lnRef>
          <a:fillRef idx="0">
            <a:scrgbClr r="0" g="0" b="0"/>
          </a:fillRef>
          <a:effectRef idx="0">
            <a:scrgbClr r="0" g="0" b="0"/>
          </a:effectRef>
          <a:fontRef idx="minor"/>
        </p:style>
      </p:sp>
      <p:sp>
        <p:nvSpPr>
          <p:cNvPr id="648" name="CustomShape 36"/>
          <p:cNvSpPr/>
          <p:nvPr/>
        </p:nvSpPr>
        <p:spPr>
          <a:xfrm>
            <a:off x="12437280" y="5475960"/>
            <a:ext cx="86400" cy="360"/>
          </a:xfrm>
          <a:custGeom>
            <a:avLst/>
            <a:gdLst/>
            <a:ahLst/>
            <a:cxnLst/>
            <a:rect l="l" t="t" r="r" b="b"/>
            <a:pathLst>
              <a:path w="86995" h="120000">
                <a:moveTo>
                  <a:pt x="0" y="0"/>
                </a:moveTo>
                <a:lnTo>
                  <a:pt x="86426" y="0"/>
                </a:lnTo>
              </a:path>
            </a:pathLst>
          </a:custGeom>
          <a:noFill/>
          <a:ln w="62825">
            <a:solidFill>
              <a:srgbClr val="FFFFFF"/>
            </a:solidFill>
            <a:round/>
          </a:ln>
        </p:spPr>
        <p:style>
          <a:lnRef idx="0">
            <a:scrgbClr r="0" g="0" b="0"/>
          </a:lnRef>
          <a:fillRef idx="0">
            <a:scrgbClr r="0" g="0" b="0"/>
          </a:fillRef>
          <a:effectRef idx="0">
            <a:scrgbClr r="0" g="0" b="0"/>
          </a:effectRef>
          <a:fontRef idx="minor"/>
        </p:style>
      </p:sp>
      <p:sp>
        <p:nvSpPr>
          <p:cNvPr id="649" name="CustomShape 37"/>
          <p:cNvSpPr/>
          <p:nvPr/>
        </p:nvSpPr>
        <p:spPr>
          <a:xfrm>
            <a:off x="12565440" y="5475960"/>
            <a:ext cx="86400" cy="360"/>
          </a:xfrm>
          <a:custGeom>
            <a:avLst/>
            <a:gdLst/>
            <a:ahLst/>
            <a:cxnLst/>
            <a:rect l="l" t="t" r="r" b="b"/>
            <a:pathLst>
              <a:path w="86995" h="120000">
                <a:moveTo>
                  <a:pt x="0" y="0"/>
                </a:moveTo>
                <a:lnTo>
                  <a:pt x="86426" y="0"/>
                </a:lnTo>
              </a:path>
            </a:pathLst>
          </a:custGeom>
          <a:noFill/>
          <a:ln w="62825">
            <a:solidFill>
              <a:srgbClr val="FFFFFF"/>
            </a:solidFill>
            <a:round/>
          </a:ln>
        </p:spPr>
        <p:style>
          <a:lnRef idx="0">
            <a:scrgbClr r="0" g="0" b="0"/>
          </a:lnRef>
          <a:fillRef idx="0">
            <a:scrgbClr r="0" g="0" b="0"/>
          </a:fillRef>
          <a:effectRef idx="0">
            <a:scrgbClr r="0" g="0" b="0"/>
          </a:effectRef>
          <a:fontRef idx="minor"/>
        </p:style>
      </p:sp>
      <p:sp>
        <p:nvSpPr>
          <p:cNvPr id="650" name="CustomShape 38"/>
          <p:cNvSpPr/>
          <p:nvPr/>
        </p:nvSpPr>
        <p:spPr>
          <a:xfrm>
            <a:off x="12696480" y="5475960"/>
            <a:ext cx="86400" cy="360"/>
          </a:xfrm>
          <a:custGeom>
            <a:avLst/>
            <a:gdLst/>
            <a:ahLst/>
            <a:cxnLst/>
            <a:rect l="l" t="t" r="r" b="b"/>
            <a:pathLst>
              <a:path w="86995" h="120000">
                <a:moveTo>
                  <a:pt x="0" y="0"/>
                </a:moveTo>
                <a:lnTo>
                  <a:pt x="86426" y="0"/>
                </a:lnTo>
              </a:path>
            </a:pathLst>
          </a:custGeom>
          <a:noFill/>
          <a:ln w="62825">
            <a:solidFill>
              <a:srgbClr val="FFFFFF"/>
            </a:solidFill>
            <a:round/>
          </a:ln>
        </p:spPr>
        <p:style>
          <a:lnRef idx="0">
            <a:scrgbClr r="0" g="0" b="0"/>
          </a:lnRef>
          <a:fillRef idx="0">
            <a:scrgbClr r="0" g="0" b="0"/>
          </a:fillRef>
          <a:effectRef idx="0">
            <a:scrgbClr r="0" g="0" b="0"/>
          </a:effectRef>
          <a:fontRef idx="minor"/>
        </p:style>
      </p:sp>
      <p:sp>
        <p:nvSpPr>
          <p:cNvPr id="651" name="CustomShape 39"/>
          <p:cNvSpPr/>
          <p:nvPr/>
        </p:nvSpPr>
        <p:spPr>
          <a:xfrm>
            <a:off x="12355920" y="5180040"/>
            <a:ext cx="62280" cy="122400"/>
          </a:xfrm>
          <a:custGeom>
            <a:avLst/>
            <a:gdLst/>
            <a:ahLst/>
            <a:cxnLst/>
            <a:rect l="l" t="t" r="r" b="b"/>
            <a:pathLst>
              <a:path w="62865" h="123189">
                <a:moveTo>
                  <a:pt x="31423" y="0"/>
                </a:moveTo>
                <a:lnTo>
                  <a:pt x="19189" y="2498"/>
                </a:lnTo>
                <a:lnTo>
                  <a:pt x="9201" y="9313"/>
                </a:lnTo>
                <a:lnTo>
                  <a:pt x="2468" y="19427"/>
                </a:lnTo>
                <a:lnTo>
                  <a:pt x="0" y="31821"/>
                </a:lnTo>
                <a:lnTo>
                  <a:pt x="0" y="92101"/>
                </a:lnTo>
                <a:lnTo>
                  <a:pt x="2468" y="104364"/>
                </a:lnTo>
                <a:lnTo>
                  <a:pt x="9201" y="114190"/>
                </a:lnTo>
                <a:lnTo>
                  <a:pt x="19189" y="120717"/>
                </a:lnTo>
                <a:lnTo>
                  <a:pt x="31423" y="123085"/>
                </a:lnTo>
                <a:lnTo>
                  <a:pt x="43663" y="120717"/>
                </a:lnTo>
                <a:lnTo>
                  <a:pt x="53654" y="114190"/>
                </a:lnTo>
                <a:lnTo>
                  <a:pt x="60388" y="104364"/>
                </a:lnTo>
                <a:lnTo>
                  <a:pt x="62856" y="92101"/>
                </a:lnTo>
                <a:lnTo>
                  <a:pt x="62856" y="31821"/>
                </a:lnTo>
                <a:lnTo>
                  <a:pt x="60388" y="19427"/>
                </a:lnTo>
                <a:lnTo>
                  <a:pt x="53654" y="9313"/>
                </a:lnTo>
                <a:lnTo>
                  <a:pt x="43663" y="2498"/>
                </a:lnTo>
                <a:lnTo>
                  <a:pt x="31423"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652" name="CustomShape 40"/>
          <p:cNvSpPr/>
          <p:nvPr/>
        </p:nvSpPr>
        <p:spPr>
          <a:xfrm>
            <a:off x="12670200" y="5180040"/>
            <a:ext cx="62280" cy="122400"/>
          </a:xfrm>
          <a:custGeom>
            <a:avLst/>
            <a:gdLst/>
            <a:ahLst/>
            <a:cxnLst/>
            <a:rect l="l" t="t" r="r" b="b"/>
            <a:pathLst>
              <a:path w="62865" h="123189">
                <a:moveTo>
                  <a:pt x="31433" y="0"/>
                </a:moveTo>
                <a:lnTo>
                  <a:pt x="19193" y="2498"/>
                </a:lnTo>
                <a:lnTo>
                  <a:pt x="9202" y="9313"/>
                </a:lnTo>
                <a:lnTo>
                  <a:pt x="2468" y="19427"/>
                </a:lnTo>
                <a:lnTo>
                  <a:pt x="0" y="31821"/>
                </a:lnTo>
                <a:lnTo>
                  <a:pt x="0" y="92101"/>
                </a:lnTo>
                <a:lnTo>
                  <a:pt x="2468" y="104364"/>
                </a:lnTo>
                <a:lnTo>
                  <a:pt x="9202" y="114190"/>
                </a:lnTo>
                <a:lnTo>
                  <a:pt x="19193" y="120717"/>
                </a:lnTo>
                <a:lnTo>
                  <a:pt x="31433" y="123085"/>
                </a:lnTo>
                <a:lnTo>
                  <a:pt x="43667" y="120717"/>
                </a:lnTo>
                <a:lnTo>
                  <a:pt x="53655" y="114190"/>
                </a:lnTo>
                <a:lnTo>
                  <a:pt x="60388" y="104364"/>
                </a:lnTo>
                <a:lnTo>
                  <a:pt x="62856" y="92101"/>
                </a:lnTo>
                <a:lnTo>
                  <a:pt x="62856" y="31821"/>
                </a:lnTo>
                <a:lnTo>
                  <a:pt x="60388" y="19427"/>
                </a:lnTo>
                <a:lnTo>
                  <a:pt x="53655" y="9313"/>
                </a:lnTo>
                <a:lnTo>
                  <a:pt x="43667" y="2498"/>
                </a:lnTo>
                <a:lnTo>
                  <a:pt x="31433"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653" name="CustomShape 41"/>
          <p:cNvSpPr/>
          <p:nvPr/>
        </p:nvSpPr>
        <p:spPr>
          <a:xfrm>
            <a:off x="13227840" y="2800440"/>
            <a:ext cx="5940360" cy="4593960"/>
          </a:xfrm>
          <a:prstGeom prst="rect">
            <a:avLst/>
          </a:prstGeom>
          <a:noFill/>
          <a:ln w="0">
            <a:noFill/>
          </a:ln>
        </p:spPr>
        <p:style>
          <a:lnRef idx="0">
            <a:scrgbClr r="0" g="0" b="0"/>
          </a:lnRef>
          <a:fillRef idx="0">
            <a:scrgbClr r="0" g="0" b="0"/>
          </a:fillRef>
          <a:effectRef idx="0">
            <a:scrgbClr r="0" g="0" b="0"/>
          </a:effectRef>
          <a:fontRef idx="minor"/>
        </p:style>
        <p:txBody>
          <a:bodyPr lIns="0" tIns="17640" rIns="0" bIns="0">
            <a:noAutofit/>
          </a:bodyPr>
          <a:lstStyle/>
          <a:p>
            <a:pPr marL="12600">
              <a:lnSpc>
                <a:spcPct val="100000"/>
              </a:lnSpc>
              <a:tabLst>
                <a:tab pos="0" algn="l"/>
              </a:tabLst>
            </a:pPr>
            <a:endParaRPr lang="en-US" sz="1800" b="0" strike="noStrike" spc="-1">
              <a:latin typeface="Arial"/>
            </a:endParaRPr>
          </a:p>
          <a:p>
            <a:pPr marL="12600">
              <a:lnSpc>
                <a:spcPct val="100000"/>
              </a:lnSpc>
              <a:tabLst>
                <a:tab pos="0" algn="l"/>
              </a:tabLst>
            </a:pPr>
            <a:endParaRPr lang="en-US" sz="1800" b="0" strike="noStrike" spc="-1">
              <a:latin typeface="Arial"/>
            </a:endParaRPr>
          </a:p>
          <a:p>
            <a:pPr marL="12600">
              <a:lnSpc>
                <a:spcPct val="100000"/>
              </a:lnSpc>
              <a:tabLst>
                <a:tab pos="0" algn="l"/>
              </a:tabLst>
            </a:pPr>
            <a:endParaRPr lang="en-US" sz="1800" b="0" strike="noStrike" spc="-1">
              <a:latin typeface="Arial"/>
            </a:endParaRPr>
          </a:p>
          <a:p>
            <a:pPr marL="12600">
              <a:lnSpc>
                <a:spcPct val="100000"/>
              </a:lnSpc>
              <a:tabLst>
                <a:tab pos="0" algn="l"/>
              </a:tabLst>
            </a:pPr>
            <a:r>
              <a:rPr lang="en-IN" sz="2600" b="0" strike="noStrike" spc="-1">
                <a:solidFill>
                  <a:srgbClr val="F6EFF1"/>
                </a:solidFill>
                <a:latin typeface="Arial"/>
                <a:ea typeface="Arial"/>
              </a:rPr>
              <a:t>Introduce yourself (Name)</a:t>
            </a:r>
            <a:endParaRPr lang="en-US" sz="2600" b="0" strike="noStrike" spc="-1">
              <a:latin typeface="Arial"/>
            </a:endParaRPr>
          </a:p>
          <a:p>
            <a:pPr marL="12600">
              <a:lnSpc>
                <a:spcPct val="100000"/>
              </a:lnSpc>
              <a:tabLst>
                <a:tab pos="0" algn="l"/>
              </a:tabLst>
            </a:pPr>
            <a:endParaRPr lang="en-US" sz="2600" b="0" strike="noStrike" spc="-1">
              <a:latin typeface="Arial"/>
            </a:endParaRPr>
          </a:p>
          <a:p>
            <a:pPr marL="12600">
              <a:lnSpc>
                <a:spcPct val="100000"/>
              </a:lnSpc>
              <a:spcBef>
                <a:spcPts val="2585"/>
              </a:spcBef>
              <a:tabLst>
                <a:tab pos="0" algn="l"/>
              </a:tabLst>
            </a:pPr>
            <a:r>
              <a:rPr lang="en-IN" sz="2600" b="0" strike="noStrike" spc="-1">
                <a:solidFill>
                  <a:srgbClr val="F6EFF1"/>
                </a:solidFill>
                <a:latin typeface="Arial"/>
                <a:ea typeface="Arial"/>
              </a:rPr>
              <a:t>Years of experience</a:t>
            </a:r>
            <a:endParaRPr lang="en-US" sz="2600" b="0" strike="noStrike" spc="-1">
              <a:latin typeface="Arial"/>
            </a:endParaRPr>
          </a:p>
          <a:p>
            <a:pPr marL="12600">
              <a:lnSpc>
                <a:spcPct val="100000"/>
              </a:lnSpc>
              <a:tabLst>
                <a:tab pos="0" algn="l"/>
              </a:tabLst>
            </a:pPr>
            <a:endParaRPr lang="en-US" sz="2600" b="0" strike="noStrike" spc="-1">
              <a:latin typeface="Arial"/>
            </a:endParaRPr>
          </a:p>
          <a:p>
            <a:pPr marL="12600">
              <a:lnSpc>
                <a:spcPct val="100000"/>
              </a:lnSpc>
              <a:spcBef>
                <a:spcPts val="2934"/>
              </a:spcBef>
              <a:tabLst>
                <a:tab pos="0" algn="l"/>
              </a:tabLst>
            </a:pPr>
            <a:r>
              <a:rPr lang="en-IN" sz="2600" b="0" strike="noStrike" spc="-1">
                <a:solidFill>
                  <a:srgbClr val="F6EFF1"/>
                </a:solidFill>
                <a:latin typeface="Arial"/>
                <a:ea typeface="Arial"/>
              </a:rPr>
              <a:t>Your past experiences related to course</a:t>
            </a:r>
            <a:endParaRPr lang="en-US" sz="2600" b="0" strike="noStrike" spc="-1">
              <a:latin typeface="Arial"/>
            </a:endParaRPr>
          </a:p>
        </p:txBody>
      </p:sp>
      <p:sp>
        <p:nvSpPr>
          <p:cNvPr id="654" name="CustomShape 42"/>
          <p:cNvSpPr/>
          <p:nvPr/>
        </p:nvSpPr>
        <p:spPr>
          <a:xfrm>
            <a:off x="17583480" y="341640"/>
            <a:ext cx="2219040" cy="593280"/>
          </a:xfrm>
          <a:prstGeom prst="rect">
            <a:avLst/>
          </a:prstGeom>
          <a:blipFill rotWithShape="0">
            <a:blip r:embed="rId5"/>
            <a:stretch/>
          </a:blipFill>
          <a:ln w="0">
            <a:noFill/>
          </a:ln>
        </p:spPr>
        <p:style>
          <a:lnRef idx="0">
            <a:scrgbClr r="0" g="0" b="0"/>
          </a:lnRef>
          <a:fillRef idx="0">
            <a:scrgbClr r="0" g="0" b="0"/>
          </a:fillRef>
          <a:effectRef idx="0">
            <a:scrgbClr r="0" g="0" b="0"/>
          </a:effectRef>
          <a:fontRef idx="minor"/>
        </p:style>
      </p:sp>
      <p:sp>
        <p:nvSpPr>
          <p:cNvPr id="655" name="CustomShape 43"/>
          <p:cNvSpPr/>
          <p:nvPr/>
        </p:nvSpPr>
        <p:spPr>
          <a:xfrm>
            <a:off x="8136000" y="1334520"/>
            <a:ext cx="3961080" cy="651960"/>
          </a:xfrm>
          <a:custGeom>
            <a:avLst/>
            <a:gdLst/>
            <a:ahLst/>
            <a:cxnLst/>
            <a:rect l="l" t="t" r="r" b="b"/>
            <a:pathLst>
              <a:path w="3961765" h="652780">
                <a:moveTo>
                  <a:pt x="3635009" y="0"/>
                </a:moveTo>
                <a:lnTo>
                  <a:pt x="326367" y="0"/>
                </a:lnTo>
                <a:lnTo>
                  <a:pt x="278139" y="3538"/>
                </a:lnTo>
                <a:lnTo>
                  <a:pt x="232108" y="13817"/>
                </a:lnTo>
                <a:lnTo>
                  <a:pt x="188779" y="30331"/>
                </a:lnTo>
                <a:lnTo>
                  <a:pt x="148657" y="52577"/>
                </a:lnTo>
                <a:lnTo>
                  <a:pt x="112246" y="80048"/>
                </a:lnTo>
                <a:lnTo>
                  <a:pt x="80052" y="112241"/>
                </a:lnTo>
                <a:lnTo>
                  <a:pt x="52580" y="148650"/>
                </a:lnTo>
                <a:lnTo>
                  <a:pt x="30333" y="188771"/>
                </a:lnTo>
                <a:lnTo>
                  <a:pt x="13818" y="232098"/>
                </a:lnTo>
                <a:lnTo>
                  <a:pt x="3538" y="278129"/>
                </a:lnTo>
                <a:lnTo>
                  <a:pt x="0" y="326356"/>
                </a:lnTo>
                <a:lnTo>
                  <a:pt x="3538" y="374584"/>
                </a:lnTo>
                <a:lnTo>
                  <a:pt x="13818" y="420615"/>
                </a:lnTo>
                <a:lnTo>
                  <a:pt x="30333" y="463943"/>
                </a:lnTo>
                <a:lnTo>
                  <a:pt x="52580" y="504066"/>
                </a:lnTo>
                <a:lnTo>
                  <a:pt x="80052" y="540476"/>
                </a:lnTo>
                <a:lnTo>
                  <a:pt x="112246" y="572670"/>
                </a:lnTo>
                <a:lnTo>
                  <a:pt x="148657" y="600143"/>
                </a:lnTo>
                <a:lnTo>
                  <a:pt x="188779" y="622389"/>
                </a:lnTo>
                <a:lnTo>
                  <a:pt x="232108" y="638905"/>
                </a:lnTo>
                <a:lnTo>
                  <a:pt x="278139" y="649184"/>
                </a:lnTo>
                <a:lnTo>
                  <a:pt x="326367" y="652723"/>
                </a:lnTo>
                <a:lnTo>
                  <a:pt x="3635009" y="652723"/>
                </a:lnTo>
                <a:lnTo>
                  <a:pt x="3683237" y="649184"/>
                </a:lnTo>
                <a:lnTo>
                  <a:pt x="3729268" y="638905"/>
                </a:lnTo>
                <a:lnTo>
                  <a:pt x="3772597" y="622389"/>
                </a:lnTo>
                <a:lnTo>
                  <a:pt x="3812719" y="600143"/>
                </a:lnTo>
                <a:lnTo>
                  <a:pt x="3849129" y="572670"/>
                </a:lnTo>
                <a:lnTo>
                  <a:pt x="3881323" y="540476"/>
                </a:lnTo>
                <a:lnTo>
                  <a:pt x="3908796" y="504066"/>
                </a:lnTo>
                <a:lnTo>
                  <a:pt x="3931043" y="463943"/>
                </a:lnTo>
                <a:lnTo>
                  <a:pt x="3947558" y="420615"/>
                </a:lnTo>
                <a:lnTo>
                  <a:pt x="3957838" y="374584"/>
                </a:lnTo>
                <a:lnTo>
                  <a:pt x="3961376" y="326356"/>
                </a:lnTo>
                <a:lnTo>
                  <a:pt x="3957838" y="278129"/>
                </a:lnTo>
                <a:lnTo>
                  <a:pt x="3947558" y="232098"/>
                </a:lnTo>
                <a:lnTo>
                  <a:pt x="3931043" y="188771"/>
                </a:lnTo>
                <a:lnTo>
                  <a:pt x="3908796" y="148650"/>
                </a:lnTo>
                <a:lnTo>
                  <a:pt x="3881323" y="112241"/>
                </a:lnTo>
                <a:lnTo>
                  <a:pt x="3849129" y="80048"/>
                </a:lnTo>
                <a:lnTo>
                  <a:pt x="3812719" y="52577"/>
                </a:lnTo>
                <a:lnTo>
                  <a:pt x="3772597" y="30331"/>
                </a:lnTo>
                <a:lnTo>
                  <a:pt x="3729268" y="13817"/>
                </a:lnTo>
                <a:lnTo>
                  <a:pt x="3683237" y="3538"/>
                </a:lnTo>
                <a:lnTo>
                  <a:pt x="3635009" y="0"/>
                </a:lnTo>
                <a:close/>
              </a:path>
            </a:pathLst>
          </a:custGeom>
          <a:solidFill>
            <a:srgbClr val="0BBDE8"/>
          </a:solidFill>
          <a:ln w="0">
            <a:noFill/>
          </a:ln>
        </p:spPr>
        <p:style>
          <a:lnRef idx="0">
            <a:scrgbClr r="0" g="0" b="0"/>
          </a:lnRef>
          <a:fillRef idx="0">
            <a:scrgbClr r="0" g="0" b="0"/>
          </a:fillRef>
          <a:effectRef idx="0">
            <a:scrgbClr r="0" g="0" b="0"/>
          </a:effectRef>
          <a:fontRef idx="minor"/>
        </p:style>
      </p:sp>
      <p:sp>
        <p:nvSpPr>
          <p:cNvPr id="656" name="CustomShape 44"/>
          <p:cNvSpPr/>
          <p:nvPr/>
        </p:nvSpPr>
        <p:spPr>
          <a:xfrm>
            <a:off x="8668080" y="1379880"/>
            <a:ext cx="3046320" cy="540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12600">
              <a:lnSpc>
                <a:spcPct val="100000"/>
              </a:lnSpc>
              <a:tabLst>
                <a:tab pos="0" algn="l"/>
              </a:tabLst>
            </a:pPr>
            <a:r>
              <a:rPr lang="en-IN" sz="2950" b="0" strike="noStrike" spc="-1">
                <a:solidFill>
                  <a:srgbClr val="F6EFF1"/>
                </a:solidFill>
                <a:latin typeface="Arial"/>
                <a:ea typeface="Arial"/>
              </a:rPr>
              <a:t>Know your class</a:t>
            </a:r>
            <a:endParaRPr lang="en-US" sz="295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CustomShape 1"/>
          <p:cNvSpPr/>
          <p:nvPr/>
        </p:nvSpPr>
        <p:spPr>
          <a:xfrm>
            <a:off x="0" y="720"/>
            <a:ext cx="20103120" cy="11307240"/>
          </a:xfrm>
          <a:prstGeom prst="rect">
            <a:avLst/>
          </a:prstGeom>
          <a:blipFill rotWithShape="0">
            <a:blip r:embed="rId3"/>
            <a:stretch/>
          </a:blipFill>
          <a:ln w="0">
            <a:noFill/>
          </a:ln>
        </p:spPr>
        <p:style>
          <a:lnRef idx="0">
            <a:scrgbClr r="0" g="0" b="0"/>
          </a:lnRef>
          <a:fillRef idx="0">
            <a:scrgbClr r="0" g="0" b="0"/>
          </a:fillRef>
          <a:effectRef idx="0">
            <a:scrgbClr r="0" g="0" b="0"/>
          </a:effectRef>
          <a:fontRef idx="minor"/>
        </p:style>
      </p:sp>
      <p:sp>
        <p:nvSpPr>
          <p:cNvPr id="658" name="CustomShape 2"/>
          <p:cNvSpPr/>
          <p:nvPr/>
        </p:nvSpPr>
        <p:spPr>
          <a:xfrm>
            <a:off x="2991960" y="3942360"/>
            <a:ext cx="4669200" cy="4190400"/>
          </a:xfrm>
          <a:custGeom>
            <a:avLst/>
            <a:gdLst/>
            <a:ahLst/>
            <a:cxnLst/>
            <a:rect l="l" t="t" r="r" b="b"/>
            <a:pathLst>
              <a:path w="4669790" h="4191000">
                <a:moveTo>
                  <a:pt x="4482382" y="0"/>
                </a:moveTo>
                <a:lnTo>
                  <a:pt x="4336986" y="0"/>
                </a:lnTo>
                <a:lnTo>
                  <a:pt x="4294677" y="12700"/>
                </a:lnTo>
                <a:lnTo>
                  <a:pt x="4249790" y="25400"/>
                </a:lnTo>
                <a:lnTo>
                  <a:pt x="4202227" y="38100"/>
                </a:lnTo>
                <a:lnTo>
                  <a:pt x="4151893" y="63500"/>
                </a:lnTo>
                <a:lnTo>
                  <a:pt x="4098690" y="76200"/>
                </a:lnTo>
                <a:lnTo>
                  <a:pt x="4042520" y="101600"/>
                </a:lnTo>
                <a:lnTo>
                  <a:pt x="3983288" y="139700"/>
                </a:lnTo>
                <a:lnTo>
                  <a:pt x="3920896" y="165100"/>
                </a:lnTo>
                <a:lnTo>
                  <a:pt x="3876835" y="190500"/>
                </a:lnTo>
                <a:lnTo>
                  <a:pt x="3825935" y="215900"/>
                </a:lnTo>
                <a:lnTo>
                  <a:pt x="3768555" y="241300"/>
                </a:lnTo>
                <a:lnTo>
                  <a:pt x="3705055" y="266700"/>
                </a:lnTo>
                <a:lnTo>
                  <a:pt x="3671122" y="279400"/>
                </a:lnTo>
                <a:lnTo>
                  <a:pt x="3635794" y="304800"/>
                </a:lnTo>
                <a:lnTo>
                  <a:pt x="3599116" y="317500"/>
                </a:lnTo>
                <a:lnTo>
                  <a:pt x="3561132" y="330200"/>
                </a:lnTo>
                <a:lnTo>
                  <a:pt x="3521887" y="355600"/>
                </a:lnTo>
                <a:lnTo>
                  <a:pt x="3481428" y="368300"/>
                </a:lnTo>
                <a:lnTo>
                  <a:pt x="3439798" y="393700"/>
                </a:lnTo>
                <a:lnTo>
                  <a:pt x="3397042" y="406400"/>
                </a:lnTo>
                <a:lnTo>
                  <a:pt x="3308333" y="457200"/>
                </a:lnTo>
                <a:lnTo>
                  <a:pt x="3215661" y="495300"/>
                </a:lnTo>
                <a:lnTo>
                  <a:pt x="3119386" y="533400"/>
                </a:lnTo>
                <a:lnTo>
                  <a:pt x="3019867" y="584200"/>
                </a:lnTo>
                <a:lnTo>
                  <a:pt x="2917463" y="635000"/>
                </a:lnTo>
                <a:lnTo>
                  <a:pt x="2812535" y="685800"/>
                </a:lnTo>
                <a:lnTo>
                  <a:pt x="2651195" y="749300"/>
                </a:lnTo>
                <a:lnTo>
                  <a:pt x="1758532" y="1155700"/>
                </a:lnTo>
                <a:lnTo>
                  <a:pt x="1704743" y="1181100"/>
                </a:lnTo>
                <a:lnTo>
                  <a:pt x="1124515" y="1447800"/>
                </a:lnTo>
                <a:lnTo>
                  <a:pt x="966838" y="1524000"/>
                </a:lnTo>
                <a:lnTo>
                  <a:pt x="867913" y="1562100"/>
                </a:lnTo>
                <a:lnTo>
                  <a:pt x="774685" y="1612900"/>
                </a:lnTo>
                <a:lnTo>
                  <a:pt x="687791" y="1651000"/>
                </a:lnTo>
                <a:lnTo>
                  <a:pt x="646919" y="1663700"/>
                </a:lnTo>
                <a:lnTo>
                  <a:pt x="607868" y="1689100"/>
                </a:lnTo>
                <a:lnTo>
                  <a:pt x="570720" y="1701800"/>
                </a:lnTo>
                <a:lnTo>
                  <a:pt x="535554" y="1714500"/>
                </a:lnTo>
                <a:lnTo>
                  <a:pt x="502449" y="1727200"/>
                </a:lnTo>
                <a:lnTo>
                  <a:pt x="471484" y="1752600"/>
                </a:lnTo>
                <a:lnTo>
                  <a:pt x="442740" y="1765300"/>
                </a:lnTo>
                <a:lnTo>
                  <a:pt x="416296" y="1778000"/>
                </a:lnTo>
                <a:lnTo>
                  <a:pt x="392232" y="1790700"/>
                </a:lnTo>
                <a:lnTo>
                  <a:pt x="370627" y="1790700"/>
                </a:lnTo>
                <a:lnTo>
                  <a:pt x="300437" y="1828800"/>
                </a:lnTo>
                <a:lnTo>
                  <a:pt x="237547" y="1866900"/>
                </a:lnTo>
                <a:lnTo>
                  <a:pt x="181981" y="1892300"/>
                </a:lnTo>
                <a:lnTo>
                  <a:pt x="133760" y="1917700"/>
                </a:lnTo>
                <a:lnTo>
                  <a:pt x="92909" y="1955800"/>
                </a:lnTo>
                <a:lnTo>
                  <a:pt x="59450" y="1981200"/>
                </a:lnTo>
                <a:lnTo>
                  <a:pt x="33407" y="2006600"/>
                </a:lnTo>
                <a:lnTo>
                  <a:pt x="14802" y="2032000"/>
                </a:lnTo>
                <a:lnTo>
                  <a:pt x="3658" y="2057400"/>
                </a:lnTo>
                <a:lnTo>
                  <a:pt x="0" y="2095500"/>
                </a:lnTo>
                <a:lnTo>
                  <a:pt x="3357" y="2120900"/>
                </a:lnTo>
                <a:lnTo>
                  <a:pt x="29687" y="2171700"/>
                </a:lnTo>
                <a:lnTo>
                  <a:pt x="83099" y="2222500"/>
                </a:lnTo>
                <a:lnTo>
                  <a:pt x="120307" y="2247900"/>
                </a:lnTo>
                <a:lnTo>
                  <a:pt x="164702" y="2273300"/>
                </a:lnTo>
                <a:lnTo>
                  <a:pt x="216423" y="2311400"/>
                </a:lnTo>
                <a:lnTo>
                  <a:pt x="275609" y="2336800"/>
                </a:lnTo>
                <a:lnTo>
                  <a:pt x="342398" y="2374900"/>
                </a:lnTo>
                <a:lnTo>
                  <a:pt x="416929" y="2413000"/>
                </a:lnTo>
                <a:lnTo>
                  <a:pt x="458863" y="2425700"/>
                </a:lnTo>
                <a:lnTo>
                  <a:pt x="508522" y="2451100"/>
                </a:lnTo>
                <a:lnTo>
                  <a:pt x="565492" y="2476500"/>
                </a:lnTo>
                <a:lnTo>
                  <a:pt x="663749" y="2527300"/>
                </a:lnTo>
                <a:lnTo>
                  <a:pt x="776126" y="2578100"/>
                </a:lnTo>
                <a:lnTo>
                  <a:pt x="901223" y="2628900"/>
                </a:lnTo>
                <a:lnTo>
                  <a:pt x="1085391" y="2717800"/>
                </a:lnTo>
                <a:lnTo>
                  <a:pt x="1286372" y="2819400"/>
                </a:lnTo>
                <a:lnTo>
                  <a:pt x="1500852" y="2908300"/>
                </a:lnTo>
                <a:lnTo>
                  <a:pt x="1725515" y="3022600"/>
                </a:lnTo>
                <a:lnTo>
                  <a:pt x="2133211" y="3200400"/>
                </a:lnTo>
                <a:lnTo>
                  <a:pt x="2309975" y="3289300"/>
                </a:lnTo>
                <a:lnTo>
                  <a:pt x="2659711" y="3441700"/>
                </a:lnTo>
                <a:lnTo>
                  <a:pt x="2829886" y="3530600"/>
                </a:lnTo>
                <a:lnTo>
                  <a:pt x="2940648" y="3581400"/>
                </a:lnTo>
                <a:lnTo>
                  <a:pt x="3048777" y="3619500"/>
                </a:lnTo>
                <a:lnTo>
                  <a:pt x="3153858" y="3670300"/>
                </a:lnTo>
                <a:lnTo>
                  <a:pt x="3255476" y="3721100"/>
                </a:lnTo>
                <a:lnTo>
                  <a:pt x="3353218" y="3759200"/>
                </a:lnTo>
                <a:lnTo>
                  <a:pt x="3446668" y="3810000"/>
                </a:lnTo>
                <a:lnTo>
                  <a:pt x="3535414" y="3848100"/>
                </a:lnTo>
                <a:lnTo>
                  <a:pt x="3577892" y="3860800"/>
                </a:lnTo>
                <a:lnTo>
                  <a:pt x="3619039" y="3886200"/>
                </a:lnTo>
                <a:lnTo>
                  <a:pt x="3658803" y="3898900"/>
                </a:lnTo>
                <a:lnTo>
                  <a:pt x="3697131" y="3924300"/>
                </a:lnTo>
                <a:lnTo>
                  <a:pt x="3733971" y="3937000"/>
                </a:lnTo>
                <a:lnTo>
                  <a:pt x="3769273" y="3949700"/>
                </a:lnTo>
                <a:lnTo>
                  <a:pt x="3802985" y="3962400"/>
                </a:lnTo>
                <a:lnTo>
                  <a:pt x="3835053" y="3975100"/>
                </a:lnTo>
                <a:lnTo>
                  <a:pt x="3865428" y="4000500"/>
                </a:lnTo>
                <a:lnTo>
                  <a:pt x="3894056" y="4013200"/>
                </a:lnTo>
                <a:lnTo>
                  <a:pt x="3920887" y="4013200"/>
                </a:lnTo>
                <a:lnTo>
                  <a:pt x="3945867" y="4025900"/>
                </a:lnTo>
                <a:lnTo>
                  <a:pt x="3968947" y="4038600"/>
                </a:lnTo>
                <a:lnTo>
                  <a:pt x="4045868" y="4076700"/>
                </a:lnTo>
                <a:lnTo>
                  <a:pt x="4116165" y="4102100"/>
                </a:lnTo>
                <a:lnTo>
                  <a:pt x="4180279" y="4127500"/>
                </a:lnTo>
                <a:lnTo>
                  <a:pt x="4238652" y="4152900"/>
                </a:lnTo>
                <a:lnTo>
                  <a:pt x="4291724" y="4165600"/>
                </a:lnTo>
                <a:lnTo>
                  <a:pt x="4339937" y="4178300"/>
                </a:lnTo>
                <a:lnTo>
                  <a:pt x="4383731" y="4191000"/>
                </a:lnTo>
                <a:lnTo>
                  <a:pt x="4523543" y="4191000"/>
                </a:lnTo>
                <a:lnTo>
                  <a:pt x="4551861" y="4178300"/>
                </a:lnTo>
                <a:lnTo>
                  <a:pt x="4419184" y="4178300"/>
                </a:lnTo>
                <a:lnTo>
                  <a:pt x="4381633" y="4165600"/>
                </a:lnTo>
                <a:lnTo>
                  <a:pt x="4340039" y="4152900"/>
                </a:lnTo>
                <a:lnTo>
                  <a:pt x="4293994" y="4140200"/>
                </a:lnTo>
                <a:lnTo>
                  <a:pt x="4243092" y="4127500"/>
                </a:lnTo>
                <a:lnTo>
                  <a:pt x="4186926" y="4102100"/>
                </a:lnTo>
                <a:lnTo>
                  <a:pt x="4125090" y="4076700"/>
                </a:lnTo>
                <a:lnTo>
                  <a:pt x="4057176" y="4051300"/>
                </a:lnTo>
                <a:lnTo>
                  <a:pt x="3982779" y="4025900"/>
                </a:lnTo>
                <a:lnTo>
                  <a:pt x="3959710" y="4013200"/>
                </a:lnTo>
                <a:lnTo>
                  <a:pt x="3907921" y="3987800"/>
                </a:lnTo>
                <a:lnTo>
                  <a:pt x="3848940" y="3962400"/>
                </a:lnTo>
                <a:lnTo>
                  <a:pt x="3783182" y="3937000"/>
                </a:lnTo>
                <a:lnTo>
                  <a:pt x="3747892" y="3911600"/>
                </a:lnTo>
                <a:lnTo>
                  <a:pt x="3711062" y="3898900"/>
                </a:lnTo>
                <a:lnTo>
                  <a:pt x="3672746" y="3886200"/>
                </a:lnTo>
                <a:lnTo>
                  <a:pt x="3632994" y="3860800"/>
                </a:lnTo>
                <a:lnTo>
                  <a:pt x="3591859" y="3848100"/>
                </a:lnTo>
                <a:lnTo>
                  <a:pt x="3505646" y="3810000"/>
                </a:lnTo>
                <a:lnTo>
                  <a:pt x="3414520" y="3759200"/>
                </a:lnTo>
                <a:lnTo>
                  <a:pt x="3318896" y="3721100"/>
                </a:lnTo>
                <a:lnTo>
                  <a:pt x="3219189" y="3670300"/>
                </a:lnTo>
                <a:lnTo>
                  <a:pt x="3115813" y="3632200"/>
                </a:lnTo>
                <a:lnTo>
                  <a:pt x="3009182" y="3581400"/>
                </a:lnTo>
                <a:lnTo>
                  <a:pt x="2899711" y="3530600"/>
                </a:lnTo>
                <a:lnTo>
                  <a:pt x="2616324" y="3403600"/>
                </a:lnTo>
                <a:lnTo>
                  <a:pt x="2441707" y="3314700"/>
                </a:lnTo>
                <a:lnTo>
                  <a:pt x="2088684" y="3162300"/>
                </a:lnTo>
                <a:lnTo>
                  <a:pt x="1913074" y="3073400"/>
                </a:lnTo>
                <a:lnTo>
                  <a:pt x="1683005" y="2971800"/>
                </a:lnTo>
                <a:lnTo>
                  <a:pt x="1460634" y="2870200"/>
                </a:lnTo>
                <a:lnTo>
                  <a:pt x="1249277" y="2768600"/>
                </a:lnTo>
                <a:lnTo>
                  <a:pt x="1052248" y="2679700"/>
                </a:lnTo>
                <a:lnTo>
                  <a:pt x="872862" y="2590800"/>
                </a:lnTo>
                <a:lnTo>
                  <a:pt x="751895" y="2540000"/>
                </a:lnTo>
                <a:lnTo>
                  <a:pt x="644115" y="2489200"/>
                </a:lnTo>
                <a:lnTo>
                  <a:pt x="550921" y="2451100"/>
                </a:lnTo>
                <a:lnTo>
                  <a:pt x="497585" y="2425700"/>
                </a:lnTo>
                <a:lnTo>
                  <a:pt x="451768" y="2400300"/>
                </a:lnTo>
                <a:lnTo>
                  <a:pt x="431808" y="2387600"/>
                </a:lnTo>
                <a:lnTo>
                  <a:pt x="359704" y="2349500"/>
                </a:lnTo>
                <a:lnTo>
                  <a:pt x="295104" y="2324100"/>
                </a:lnTo>
                <a:lnTo>
                  <a:pt x="237872" y="2298700"/>
                </a:lnTo>
                <a:lnTo>
                  <a:pt x="187873" y="2260600"/>
                </a:lnTo>
                <a:lnTo>
                  <a:pt x="144971" y="2235200"/>
                </a:lnTo>
                <a:lnTo>
                  <a:pt x="109029" y="2209800"/>
                </a:lnTo>
                <a:lnTo>
                  <a:pt x="79914" y="2184400"/>
                </a:lnTo>
                <a:lnTo>
                  <a:pt x="57488" y="2159000"/>
                </a:lnTo>
                <a:lnTo>
                  <a:pt x="41617" y="2146300"/>
                </a:lnTo>
                <a:lnTo>
                  <a:pt x="32164" y="2120900"/>
                </a:lnTo>
                <a:lnTo>
                  <a:pt x="28993" y="2095500"/>
                </a:lnTo>
                <a:lnTo>
                  <a:pt x="32481" y="2070100"/>
                </a:lnTo>
                <a:lnTo>
                  <a:pt x="43176" y="2044700"/>
                </a:lnTo>
                <a:lnTo>
                  <a:pt x="61056" y="2019300"/>
                </a:lnTo>
                <a:lnTo>
                  <a:pt x="86100" y="1993900"/>
                </a:lnTo>
                <a:lnTo>
                  <a:pt x="118286" y="1955800"/>
                </a:lnTo>
                <a:lnTo>
                  <a:pt x="157594" y="1930400"/>
                </a:lnTo>
                <a:lnTo>
                  <a:pt x="204002" y="1905000"/>
                </a:lnTo>
                <a:lnTo>
                  <a:pt x="257488" y="1879600"/>
                </a:lnTo>
                <a:lnTo>
                  <a:pt x="318032" y="1841500"/>
                </a:lnTo>
                <a:lnTo>
                  <a:pt x="385611" y="1816100"/>
                </a:lnTo>
                <a:lnTo>
                  <a:pt x="407185" y="1803400"/>
                </a:lnTo>
                <a:lnTo>
                  <a:pt x="431219" y="1790700"/>
                </a:lnTo>
                <a:lnTo>
                  <a:pt x="486348" y="1765300"/>
                </a:lnTo>
                <a:lnTo>
                  <a:pt x="550361" y="1739900"/>
                </a:lnTo>
                <a:lnTo>
                  <a:pt x="585500" y="1727200"/>
                </a:lnTo>
                <a:lnTo>
                  <a:pt x="622621" y="1701800"/>
                </a:lnTo>
                <a:lnTo>
                  <a:pt x="702491" y="1663700"/>
                </a:lnTo>
                <a:lnTo>
                  <a:pt x="789333" y="1625600"/>
                </a:lnTo>
                <a:lnTo>
                  <a:pt x="882510" y="1587500"/>
                </a:lnTo>
                <a:lnTo>
                  <a:pt x="1032760" y="1511300"/>
                </a:lnTo>
                <a:lnTo>
                  <a:pt x="1249319" y="1422400"/>
                </a:lnTo>
                <a:lnTo>
                  <a:pt x="2610927" y="800100"/>
                </a:lnTo>
                <a:lnTo>
                  <a:pt x="2773674" y="723900"/>
                </a:lnTo>
                <a:lnTo>
                  <a:pt x="2879768" y="673100"/>
                </a:lnTo>
                <a:lnTo>
                  <a:pt x="2983518" y="622300"/>
                </a:lnTo>
                <a:lnTo>
                  <a:pt x="3084567" y="584200"/>
                </a:lnTo>
                <a:lnTo>
                  <a:pt x="3182553" y="533400"/>
                </a:lnTo>
                <a:lnTo>
                  <a:pt x="3277118" y="495300"/>
                </a:lnTo>
                <a:lnTo>
                  <a:pt x="3367902" y="457200"/>
                </a:lnTo>
                <a:lnTo>
                  <a:pt x="3411763" y="431800"/>
                </a:lnTo>
                <a:lnTo>
                  <a:pt x="3454545" y="406400"/>
                </a:lnTo>
                <a:lnTo>
                  <a:pt x="3496201" y="393700"/>
                </a:lnTo>
                <a:lnTo>
                  <a:pt x="3536687" y="368300"/>
                </a:lnTo>
                <a:lnTo>
                  <a:pt x="3575958" y="355600"/>
                </a:lnTo>
                <a:lnTo>
                  <a:pt x="3613969" y="342900"/>
                </a:lnTo>
                <a:lnTo>
                  <a:pt x="3650676" y="317500"/>
                </a:lnTo>
                <a:lnTo>
                  <a:pt x="3686032" y="304800"/>
                </a:lnTo>
                <a:lnTo>
                  <a:pt x="3719994" y="292100"/>
                </a:lnTo>
                <a:lnTo>
                  <a:pt x="3752515" y="266700"/>
                </a:lnTo>
                <a:lnTo>
                  <a:pt x="3783553" y="254000"/>
                </a:lnTo>
                <a:lnTo>
                  <a:pt x="3813060" y="241300"/>
                </a:lnTo>
                <a:lnTo>
                  <a:pt x="3840993" y="228600"/>
                </a:lnTo>
                <a:lnTo>
                  <a:pt x="3867306" y="215900"/>
                </a:lnTo>
                <a:lnTo>
                  <a:pt x="3891955" y="203200"/>
                </a:lnTo>
                <a:lnTo>
                  <a:pt x="3914894" y="190500"/>
                </a:lnTo>
                <a:lnTo>
                  <a:pt x="3936079" y="190500"/>
                </a:lnTo>
                <a:lnTo>
                  <a:pt x="4001295" y="152400"/>
                </a:lnTo>
                <a:lnTo>
                  <a:pt x="4062857" y="127000"/>
                </a:lnTo>
                <a:lnTo>
                  <a:pt x="4120864" y="101600"/>
                </a:lnTo>
                <a:lnTo>
                  <a:pt x="4175417" y="76200"/>
                </a:lnTo>
                <a:lnTo>
                  <a:pt x="4226615" y="63500"/>
                </a:lnTo>
                <a:lnTo>
                  <a:pt x="4274557" y="38100"/>
                </a:lnTo>
                <a:lnTo>
                  <a:pt x="4319343" y="25400"/>
                </a:lnTo>
                <a:lnTo>
                  <a:pt x="4530288" y="25400"/>
                </a:lnTo>
                <a:lnTo>
                  <a:pt x="4513255" y="12700"/>
                </a:lnTo>
                <a:lnTo>
                  <a:pt x="4482382" y="0"/>
                </a:lnTo>
                <a:close/>
                <a:moveTo>
                  <a:pt x="4530288" y="25400"/>
                </a:moveTo>
                <a:lnTo>
                  <a:pt x="4468921" y="25400"/>
                </a:lnTo>
                <a:lnTo>
                  <a:pt x="4530042" y="50800"/>
                </a:lnTo>
                <a:lnTo>
                  <a:pt x="4555812" y="76200"/>
                </a:lnTo>
                <a:lnTo>
                  <a:pt x="4594491" y="139700"/>
                </a:lnTo>
                <a:lnTo>
                  <a:pt x="4608243" y="177800"/>
                </a:lnTo>
                <a:lnTo>
                  <a:pt x="4618831" y="215900"/>
                </a:lnTo>
                <a:lnTo>
                  <a:pt x="4626676" y="279400"/>
                </a:lnTo>
                <a:lnTo>
                  <a:pt x="4632201" y="330200"/>
                </a:lnTo>
                <a:lnTo>
                  <a:pt x="4635826" y="393700"/>
                </a:lnTo>
                <a:lnTo>
                  <a:pt x="4637973" y="469900"/>
                </a:lnTo>
                <a:lnTo>
                  <a:pt x="4638408" y="482600"/>
                </a:lnTo>
                <a:lnTo>
                  <a:pt x="4638800" y="520700"/>
                </a:lnTo>
                <a:lnTo>
                  <a:pt x="4639152" y="546100"/>
                </a:lnTo>
                <a:lnTo>
                  <a:pt x="4639464" y="571500"/>
                </a:lnTo>
                <a:lnTo>
                  <a:pt x="4639978" y="647700"/>
                </a:lnTo>
                <a:lnTo>
                  <a:pt x="4640181" y="685800"/>
                </a:lnTo>
                <a:lnTo>
                  <a:pt x="4640352" y="723900"/>
                </a:lnTo>
                <a:lnTo>
                  <a:pt x="4640489" y="762000"/>
                </a:lnTo>
                <a:lnTo>
                  <a:pt x="4640615" y="825500"/>
                </a:lnTo>
                <a:lnTo>
                  <a:pt x="4640741" y="977900"/>
                </a:lnTo>
                <a:lnTo>
                  <a:pt x="4640616" y="1155700"/>
                </a:lnTo>
                <a:lnTo>
                  <a:pt x="4640405" y="1295400"/>
                </a:lnTo>
                <a:lnTo>
                  <a:pt x="4640141" y="1409700"/>
                </a:lnTo>
                <a:lnTo>
                  <a:pt x="4637112" y="2336800"/>
                </a:lnTo>
                <a:lnTo>
                  <a:pt x="4635987" y="2768600"/>
                </a:lnTo>
                <a:lnTo>
                  <a:pt x="4635598" y="2946400"/>
                </a:lnTo>
                <a:lnTo>
                  <a:pt x="4635415" y="3060700"/>
                </a:lnTo>
                <a:lnTo>
                  <a:pt x="4635330" y="3327400"/>
                </a:lnTo>
                <a:lnTo>
                  <a:pt x="4635454" y="3403600"/>
                </a:lnTo>
                <a:lnTo>
                  <a:pt x="4635660" y="3479800"/>
                </a:lnTo>
                <a:lnTo>
                  <a:pt x="4635959" y="3543300"/>
                </a:lnTo>
                <a:lnTo>
                  <a:pt x="4636191" y="3581400"/>
                </a:lnTo>
                <a:lnTo>
                  <a:pt x="4636461" y="3619500"/>
                </a:lnTo>
                <a:lnTo>
                  <a:pt x="4637128" y="3670300"/>
                </a:lnTo>
                <a:lnTo>
                  <a:pt x="4637527" y="3708400"/>
                </a:lnTo>
                <a:lnTo>
                  <a:pt x="4637973" y="3721100"/>
                </a:lnTo>
                <a:lnTo>
                  <a:pt x="4639068" y="3797300"/>
                </a:lnTo>
                <a:lnTo>
                  <a:pt x="4639180" y="3860800"/>
                </a:lnTo>
                <a:lnTo>
                  <a:pt x="4637746" y="3911600"/>
                </a:lnTo>
                <a:lnTo>
                  <a:pt x="4634202" y="3962400"/>
                </a:lnTo>
                <a:lnTo>
                  <a:pt x="4627986" y="4013200"/>
                </a:lnTo>
                <a:lnTo>
                  <a:pt x="4618533" y="4051300"/>
                </a:lnTo>
                <a:lnTo>
                  <a:pt x="4605280" y="4089400"/>
                </a:lnTo>
                <a:lnTo>
                  <a:pt x="4565120" y="4140200"/>
                </a:lnTo>
                <a:lnTo>
                  <a:pt x="4537086" y="4152900"/>
                </a:lnTo>
                <a:lnTo>
                  <a:pt x="4511643" y="4165600"/>
                </a:lnTo>
                <a:lnTo>
                  <a:pt x="4483782" y="4178300"/>
                </a:lnTo>
                <a:lnTo>
                  <a:pt x="4551861" y="4178300"/>
                </a:lnTo>
                <a:lnTo>
                  <a:pt x="4583611" y="4152900"/>
                </a:lnTo>
                <a:lnTo>
                  <a:pt x="4629167" y="4102100"/>
                </a:lnTo>
                <a:lnTo>
                  <a:pt x="4644240" y="4064000"/>
                </a:lnTo>
                <a:lnTo>
                  <a:pt x="4655019" y="4025900"/>
                </a:lnTo>
                <a:lnTo>
                  <a:pt x="4662137" y="3975100"/>
                </a:lnTo>
                <a:lnTo>
                  <a:pt x="4666228" y="3924300"/>
                </a:lnTo>
                <a:lnTo>
                  <a:pt x="4667925" y="3860800"/>
                </a:lnTo>
                <a:lnTo>
                  <a:pt x="4667859" y="3797300"/>
                </a:lnTo>
                <a:lnTo>
                  <a:pt x="4666664" y="3721100"/>
                </a:lnTo>
                <a:lnTo>
                  <a:pt x="4666248" y="3708400"/>
                </a:lnTo>
                <a:lnTo>
                  <a:pt x="4665876" y="3670300"/>
                </a:lnTo>
                <a:lnTo>
                  <a:pt x="4665254" y="3619500"/>
                </a:lnTo>
                <a:lnTo>
                  <a:pt x="4665001" y="3581400"/>
                </a:lnTo>
                <a:lnTo>
                  <a:pt x="4664605" y="3505200"/>
                </a:lnTo>
                <a:lnTo>
                  <a:pt x="4664316" y="3403600"/>
                </a:lnTo>
                <a:lnTo>
                  <a:pt x="4664197" y="3314700"/>
                </a:lnTo>
                <a:lnTo>
                  <a:pt x="4664308" y="3060700"/>
                </a:lnTo>
                <a:lnTo>
                  <a:pt x="4664497" y="2946400"/>
                </a:lnTo>
                <a:lnTo>
                  <a:pt x="4664901" y="2755900"/>
                </a:lnTo>
                <a:lnTo>
                  <a:pt x="4666209" y="2298700"/>
                </a:lnTo>
                <a:lnTo>
                  <a:pt x="4666637" y="2095500"/>
                </a:lnTo>
                <a:lnTo>
                  <a:pt x="4667870" y="1765300"/>
                </a:lnTo>
                <a:lnTo>
                  <a:pt x="4668990" y="1409700"/>
                </a:lnTo>
                <a:lnTo>
                  <a:pt x="4669270" y="1295400"/>
                </a:lnTo>
                <a:lnTo>
                  <a:pt x="4669492" y="1155700"/>
                </a:lnTo>
                <a:lnTo>
                  <a:pt x="4669600" y="1066800"/>
                </a:lnTo>
                <a:lnTo>
                  <a:pt x="4669481" y="825500"/>
                </a:lnTo>
                <a:lnTo>
                  <a:pt x="4669346" y="762000"/>
                </a:lnTo>
                <a:lnTo>
                  <a:pt x="4669198" y="723900"/>
                </a:lnTo>
                <a:lnTo>
                  <a:pt x="4668798" y="647700"/>
                </a:lnTo>
                <a:lnTo>
                  <a:pt x="4668543" y="609600"/>
                </a:lnTo>
                <a:lnTo>
                  <a:pt x="4668250" y="571500"/>
                </a:lnTo>
                <a:lnTo>
                  <a:pt x="4667542" y="520700"/>
                </a:lnTo>
                <a:lnTo>
                  <a:pt x="4667125" y="482600"/>
                </a:lnTo>
                <a:lnTo>
                  <a:pt x="4666664" y="469900"/>
                </a:lnTo>
                <a:lnTo>
                  <a:pt x="4664485" y="393700"/>
                </a:lnTo>
                <a:lnTo>
                  <a:pt x="4660617" y="330200"/>
                </a:lnTo>
                <a:lnTo>
                  <a:pt x="4654598" y="266700"/>
                </a:lnTo>
                <a:lnTo>
                  <a:pt x="4645962" y="215900"/>
                </a:lnTo>
                <a:lnTo>
                  <a:pt x="4634247" y="165100"/>
                </a:lnTo>
                <a:lnTo>
                  <a:pt x="4618989" y="127000"/>
                </a:lnTo>
                <a:lnTo>
                  <a:pt x="4599724" y="88900"/>
                </a:lnTo>
                <a:lnTo>
                  <a:pt x="4547321" y="38100"/>
                </a:lnTo>
                <a:lnTo>
                  <a:pt x="4530288" y="25400"/>
                </a:lnTo>
                <a:close/>
              </a:path>
            </a:pathLst>
          </a:custGeom>
          <a:solidFill>
            <a:srgbClr val="FFFFFF">
              <a:alpha val="19000"/>
            </a:srgbClr>
          </a:solidFill>
          <a:ln w="0">
            <a:noFill/>
          </a:ln>
        </p:spPr>
        <p:style>
          <a:lnRef idx="0">
            <a:scrgbClr r="0" g="0" b="0"/>
          </a:lnRef>
          <a:fillRef idx="0">
            <a:scrgbClr r="0" g="0" b="0"/>
          </a:fillRef>
          <a:effectRef idx="0">
            <a:scrgbClr r="0" g="0" b="0"/>
          </a:effectRef>
          <a:fontRef idx="minor"/>
        </p:style>
      </p:sp>
      <p:sp>
        <p:nvSpPr>
          <p:cNvPr id="659" name="CustomShape 3"/>
          <p:cNvSpPr/>
          <p:nvPr/>
        </p:nvSpPr>
        <p:spPr>
          <a:xfrm>
            <a:off x="0" y="4875120"/>
            <a:ext cx="5135760" cy="6433200"/>
          </a:xfrm>
          <a:custGeom>
            <a:avLst/>
            <a:gdLst/>
            <a:ahLst/>
            <a:cxnLst/>
            <a:rect l="l" t="t" r="r" b="b"/>
            <a:pathLst>
              <a:path w="5136515" h="6433820">
                <a:moveTo>
                  <a:pt x="0" y="5456065"/>
                </a:moveTo>
                <a:lnTo>
                  <a:pt x="0" y="5503856"/>
                </a:lnTo>
                <a:lnTo>
                  <a:pt x="2020800" y="6433264"/>
                </a:lnTo>
                <a:lnTo>
                  <a:pt x="2125014" y="6433264"/>
                </a:lnTo>
                <a:lnTo>
                  <a:pt x="0" y="5456065"/>
                </a:lnTo>
                <a:close/>
                <a:moveTo>
                  <a:pt x="4866295" y="40600"/>
                </a:moveTo>
                <a:lnTo>
                  <a:pt x="4669270" y="40600"/>
                </a:lnTo>
                <a:lnTo>
                  <a:pt x="4704381" y="41814"/>
                </a:lnTo>
                <a:lnTo>
                  <a:pt x="4738010" y="45429"/>
                </a:lnTo>
                <a:lnTo>
                  <a:pt x="4800937" y="60074"/>
                </a:lnTo>
                <a:lnTo>
                  <a:pt x="4862024" y="87167"/>
                </a:lnTo>
                <a:lnTo>
                  <a:pt x="4917228" y="127837"/>
                </a:lnTo>
                <a:lnTo>
                  <a:pt x="4962286" y="180509"/>
                </a:lnTo>
                <a:lnTo>
                  <a:pt x="4998237" y="245581"/>
                </a:lnTo>
                <a:lnTo>
                  <a:pt x="5013121" y="282890"/>
                </a:lnTo>
                <a:lnTo>
                  <a:pt x="5026117" y="323448"/>
                </a:lnTo>
                <a:lnTo>
                  <a:pt x="5037355" y="367304"/>
                </a:lnTo>
                <a:lnTo>
                  <a:pt x="5046965" y="414507"/>
                </a:lnTo>
                <a:lnTo>
                  <a:pt x="5055076" y="465107"/>
                </a:lnTo>
                <a:lnTo>
                  <a:pt x="5061818" y="519154"/>
                </a:lnTo>
                <a:lnTo>
                  <a:pt x="5067320" y="576697"/>
                </a:lnTo>
                <a:lnTo>
                  <a:pt x="5071713" y="637785"/>
                </a:lnTo>
                <a:lnTo>
                  <a:pt x="5075126" y="702469"/>
                </a:lnTo>
                <a:lnTo>
                  <a:pt x="5077704" y="771390"/>
                </a:lnTo>
                <a:lnTo>
                  <a:pt x="5079532" y="842820"/>
                </a:lnTo>
                <a:lnTo>
                  <a:pt x="5080413" y="889604"/>
                </a:lnTo>
                <a:lnTo>
                  <a:pt x="5081198" y="942895"/>
                </a:lnTo>
                <a:lnTo>
                  <a:pt x="5081890" y="1002415"/>
                </a:lnTo>
                <a:lnTo>
                  <a:pt x="5082492" y="1067885"/>
                </a:lnTo>
                <a:lnTo>
                  <a:pt x="5083009" y="1139026"/>
                </a:lnTo>
                <a:lnTo>
                  <a:pt x="5083443" y="1215559"/>
                </a:lnTo>
                <a:lnTo>
                  <a:pt x="5083811" y="1300669"/>
                </a:lnTo>
                <a:lnTo>
                  <a:pt x="5084080" y="1383306"/>
                </a:lnTo>
                <a:lnTo>
                  <a:pt x="5084292" y="1474726"/>
                </a:lnTo>
                <a:lnTo>
                  <a:pt x="5084424" y="1562976"/>
                </a:lnTo>
                <a:lnTo>
                  <a:pt x="5084499" y="1878870"/>
                </a:lnTo>
                <a:lnTo>
                  <a:pt x="5084348" y="2044209"/>
                </a:lnTo>
                <a:lnTo>
                  <a:pt x="5084092" y="2216163"/>
                </a:lnTo>
                <a:lnTo>
                  <a:pt x="5083607" y="2453123"/>
                </a:lnTo>
                <a:lnTo>
                  <a:pt x="5082815" y="2759016"/>
                </a:lnTo>
                <a:lnTo>
                  <a:pt x="5081252" y="3260576"/>
                </a:lnTo>
                <a:lnTo>
                  <a:pt x="5079531" y="3761600"/>
                </a:lnTo>
                <a:lnTo>
                  <a:pt x="5078254" y="4156321"/>
                </a:lnTo>
                <a:lnTo>
                  <a:pt x="5076179" y="4941730"/>
                </a:lnTo>
                <a:lnTo>
                  <a:pt x="5075500" y="5250552"/>
                </a:lnTo>
                <a:lnTo>
                  <a:pt x="5075189" y="5428258"/>
                </a:lnTo>
                <a:lnTo>
                  <a:pt x="5075010" y="5567376"/>
                </a:lnTo>
                <a:lnTo>
                  <a:pt x="5074892" y="5968000"/>
                </a:lnTo>
                <a:lnTo>
                  <a:pt x="5075002" y="6064463"/>
                </a:lnTo>
                <a:lnTo>
                  <a:pt x="5075179" y="6156546"/>
                </a:lnTo>
                <a:lnTo>
                  <a:pt x="5075427" y="6244013"/>
                </a:lnTo>
                <a:lnTo>
                  <a:pt x="5075751" y="6326627"/>
                </a:lnTo>
                <a:lnTo>
                  <a:pt x="5076155" y="6404153"/>
                </a:lnTo>
                <a:lnTo>
                  <a:pt x="5076340" y="6433264"/>
                </a:lnTo>
                <a:lnTo>
                  <a:pt x="5128356" y="6433264"/>
                </a:lnTo>
                <a:lnTo>
                  <a:pt x="5127965" y="6365748"/>
                </a:lnTo>
                <a:lnTo>
                  <a:pt x="5127580" y="6277168"/>
                </a:lnTo>
                <a:lnTo>
                  <a:pt x="5127328" y="6200625"/>
                </a:lnTo>
                <a:lnTo>
                  <a:pt x="5127119" y="6110842"/>
                </a:lnTo>
                <a:lnTo>
                  <a:pt x="5126940" y="5968000"/>
                </a:lnTo>
                <a:lnTo>
                  <a:pt x="5127057" y="5567376"/>
                </a:lnTo>
                <a:lnTo>
                  <a:pt x="5127148" y="5485941"/>
                </a:lnTo>
                <a:lnTo>
                  <a:pt x="5127547" y="5250480"/>
                </a:lnTo>
                <a:lnTo>
                  <a:pt x="5128239" y="4941713"/>
                </a:lnTo>
                <a:lnTo>
                  <a:pt x="5130410" y="4156164"/>
                </a:lnTo>
                <a:lnTo>
                  <a:pt x="5131468" y="3761464"/>
                </a:lnTo>
                <a:lnTo>
                  <a:pt x="5133789" y="3071600"/>
                </a:lnTo>
                <a:lnTo>
                  <a:pt x="5134890" y="2697075"/>
                </a:lnTo>
                <a:lnTo>
                  <a:pt x="5135497" y="2452988"/>
                </a:lnTo>
                <a:lnTo>
                  <a:pt x="5135970" y="2215980"/>
                </a:lnTo>
                <a:lnTo>
                  <a:pt x="5136218" y="2044209"/>
                </a:lnTo>
                <a:lnTo>
                  <a:pt x="5136362" y="1878870"/>
                </a:lnTo>
                <a:lnTo>
                  <a:pt x="5136282" y="1562976"/>
                </a:lnTo>
                <a:lnTo>
                  <a:pt x="5136149" y="1474726"/>
                </a:lnTo>
                <a:lnTo>
                  <a:pt x="5135939" y="1383306"/>
                </a:lnTo>
                <a:lnTo>
                  <a:pt x="5135618" y="1286937"/>
                </a:lnTo>
                <a:lnTo>
                  <a:pt x="5135104" y="1176185"/>
                </a:lnTo>
                <a:lnTo>
                  <a:pt x="5134637" y="1102285"/>
                </a:lnTo>
                <a:lnTo>
                  <a:pt x="5134087" y="1033915"/>
                </a:lnTo>
                <a:lnTo>
                  <a:pt x="5133410" y="967913"/>
                </a:lnTo>
                <a:lnTo>
                  <a:pt x="5132726" y="914745"/>
                </a:lnTo>
                <a:lnTo>
                  <a:pt x="5131911" y="864780"/>
                </a:lnTo>
                <a:lnTo>
                  <a:pt x="5129674" y="771390"/>
                </a:lnTo>
                <a:lnTo>
                  <a:pt x="5127157" y="703995"/>
                </a:lnTo>
                <a:lnTo>
                  <a:pt x="5123794" y="639971"/>
                </a:lnTo>
                <a:lnTo>
                  <a:pt x="5119462" y="579269"/>
                </a:lnTo>
                <a:lnTo>
                  <a:pt x="5114040" y="521843"/>
                </a:lnTo>
                <a:lnTo>
                  <a:pt x="5107406" y="467644"/>
                </a:lnTo>
                <a:lnTo>
                  <a:pt x="5099437" y="416625"/>
                </a:lnTo>
                <a:lnTo>
                  <a:pt x="5090008" y="368725"/>
                </a:lnTo>
                <a:lnTo>
                  <a:pt x="5079007" y="323937"/>
                </a:lnTo>
                <a:lnTo>
                  <a:pt x="5066302" y="282174"/>
                </a:lnTo>
                <a:lnTo>
                  <a:pt x="5051774" y="243401"/>
                </a:lnTo>
                <a:lnTo>
                  <a:pt x="5035302" y="207570"/>
                </a:lnTo>
                <a:lnTo>
                  <a:pt x="4996034" y="144546"/>
                </a:lnTo>
                <a:lnTo>
                  <a:pt x="4947523" y="92723"/>
                </a:lnTo>
                <a:lnTo>
                  <a:pt x="4888791" y="51721"/>
                </a:lnTo>
                <a:lnTo>
                  <a:pt x="4866295" y="40600"/>
                </a:lnTo>
                <a:close/>
                <a:moveTo>
                  <a:pt x="4688531" y="0"/>
                </a:moveTo>
                <a:lnTo>
                  <a:pt x="4612918" y="2245"/>
                </a:lnTo>
                <a:lnTo>
                  <a:pt x="4573076" y="6667"/>
                </a:lnTo>
                <a:lnTo>
                  <a:pt x="4531835" y="13222"/>
                </a:lnTo>
                <a:lnTo>
                  <a:pt x="4489165" y="21861"/>
                </a:lnTo>
                <a:lnTo>
                  <a:pt x="4445034" y="32536"/>
                </a:lnTo>
                <a:lnTo>
                  <a:pt x="4399410" y="45198"/>
                </a:lnTo>
                <a:lnTo>
                  <a:pt x="4352262" y="59796"/>
                </a:lnTo>
                <a:lnTo>
                  <a:pt x="4303558" y="76283"/>
                </a:lnTo>
                <a:lnTo>
                  <a:pt x="4253268" y="94609"/>
                </a:lnTo>
                <a:lnTo>
                  <a:pt x="4201360" y="114725"/>
                </a:lnTo>
                <a:lnTo>
                  <a:pt x="4147802" y="136582"/>
                </a:lnTo>
                <a:lnTo>
                  <a:pt x="4092564" y="160131"/>
                </a:lnTo>
                <a:lnTo>
                  <a:pt x="4035614" y="185323"/>
                </a:lnTo>
                <a:lnTo>
                  <a:pt x="3976920" y="212109"/>
                </a:lnTo>
                <a:lnTo>
                  <a:pt x="3916451" y="240439"/>
                </a:lnTo>
                <a:lnTo>
                  <a:pt x="3651376" y="368739"/>
                </a:lnTo>
                <a:lnTo>
                  <a:pt x="3308431" y="530871"/>
                </a:lnTo>
                <a:lnTo>
                  <a:pt x="0" y="2046312"/>
                </a:lnTo>
                <a:lnTo>
                  <a:pt x="0" y="2093846"/>
                </a:lnTo>
                <a:lnTo>
                  <a:pt x="3299366" y="583002"/>
                </a:lnTo>
                <a:lnTo>
                  <a:pt x="3727813" y="380272"/>
                </a:lnTo>
                <a:lnTo>
                  <a:pt x="3751704" y="368725"/>
                </a:lnTo>
                <a:lnTo>
                  <a:pt x="3945014" y="274973"/>
                </a:lnTo>
                <a:lnTo>
                  <a:pt x="4005839" y="246450"/>
                </a:lnTo>
                <a:lnTo>
                  <a:pt x="4064747" y="219542"/>
                </a:lnTo>
                <a:lnTo>
                  <a:pt x="4121766" y="194302"/>
                </a:lnTo>
                <a:lnTo>
                  <a:pt x="4176926" y="170782"/>
                </a:lnTo>
                <a:lnTo>
                  <a:pt x="4230256" y="149035"/>
                </a:lnTo>
                <a:lnTo>
                  <a:pt x="4281785" y="129113"/>
                </a:lnTo>
                <a:lnTo>
                  <a:pt x="4331541" y="111069"/>
                </a:lnTo>
                <a:lnTo>
                  <a:pt x="4379554" y="94955"/>
                </a:lnTo>
                <a:lnTo>
                  <a:pt x="4425853" y="80823"/>
                </a:lnTo>
                <a:lnTo>
                  <a:pt x="4470466" y="68726"/>
                </a:lnTo>
                <a:lnTo>
                  <a:pt x="4513423" y="58717"/>
                </a:lnTo>
                <a:lnTo>
                  <a:pt x="4554753" y="50847"/>
                </a:lnTo>
                <a:lnTo>
                  <a:pt x="4594485" y="45169"/>
                </a:lnTo>
                <a:lnTo>
                  <a:pt x="4632647" y="41736"/>
                </a:lnTo>
                <a:lnTo>
                  <a:pt x="4669270" y="40600"/>
                </a:lnTo>
                <a:lnTo>
                  <a:pt x="4866295" y="40600"/>
                </a:lnTo>
                <a:lnTo>
                  <a:pt x="4855287" y="35158"/>
                </a:lnTo>
                <a:lnTo>
                  <a:pt x="4824357" y="23270"/>
                </a:lnTo>
                <a:lnTo>
                  <a:pt x="4792247" y="13860"/>
                </a:lnTo>
                <a:lnTo>
                  <a:pt x="4758927" y="6877"/>
                </a:lnTo>
                <a:lnTo>
                  <a:pt x="4724366" y="2273"/>
                </a:lnTo>
                <a:lnTo>
                  <a:pt x="4688531" y="0"/>
                </a:lnTo>
                <a:close/>
              </a:path>
            </a:pathLst>
          </a:custGeom>
          <a:solidFill>
            <a:srgbClr val="FFFFFF">
              <a:alpha val="19000"/>
            </a:srgbClr>
          </a:solidFill>
          <a:ln w="0">
            <a:noFill/>
          </a:ln>
        </p:spPr>
        <p:style>
          <a:lnRef idx="0">
            <a:scrgbClr r="0" g="0" b="0"/>
          </a:lnRef>
          <a:fillRef idx="0">
            <a:scrgbClr r="0" g="0" b="0"/>
          </a:fillRef>
          <a:effectRef idx="0">
            <a:scrgbClr r="0" g="0" b="0"/>
          </a:effectRef>
          <a:fontRef idx="minor"/>
        </p:style>
      </p:sp>
      <p:sp>
        <p:nvSpPr>
          <p:cNvPr id="660" name="CustomShape 4"/>
          <p:cNvSpPr/>
          <p:nvPr/>
        </p:nvSpPr>
        <p:spPr>
          <a:xfrm>
            <a:off x="2745000" y="7155720"/>
            <a:ext cx="5943600" cy="4152240"/>
          </a:xfrm>
          <a:custGeom>
            <a:avLst/>
            <a:gdLst/>
            <a:ahLst/>
            <a:cxnLst/>
            <a:rect l="l" t="t" r="r" b="b"/>
            <a:pathLst>
              <a:path w="5944234" h="4152900">
                <a:moveTo>
                  <a:pt x="338041" y="0"/>
                </a:moveTo>
                <a:lnTo>
                  <a:pt x="235128" y="0"/>
                </a:lnTo>
                <a:lnTo>
                  <a:pt x="205094" y="12700"/>
                </a:lnTo>
                <a:lnTo>
                  <a:pt x="176799" y="12700"/>
                </a:lnTo>
                <a:lnTo>
                  <a:pt x="150007" y="25400"/>
                </a:lnTo>
                <a:lnTo>
                  <a:pt x="118132" y="50800"/>
                </a:lnTo>
                <a:lnTo>
                  <a:pt x="91044" y="63500"/>
                </a:lnTo>
                <a:lnTo>
                  <a:pt x="68376" y="101600"/>
                </a:lnTo>
                <a:lnTo>
                  <a:pt x="49758" y="127000"/>
                </a:lnTo>
                <a:lnTo>
                  <a:pt x="34821" y="165100"/>
                </a:lnTo>
                <a:lnTo>
                  <a:pt x="23196" y="203200"/>
                </a:lnTo>
                <a:lnTo>
                  <a:pt x="14516" y="241300"/>
                </a:lnTo>
                <a:lnTo>
                  <a:pt x="8411" y="292100"/>
                </a:lnTo>
                <a:lnTo>
                  <a:pt x="4512" y="342900"/>
                </a:lnTo>
                <a:lnTo>
                  <a:pt x="2450" y="406400"/>
                </a:lnTo>
                <a:lnTo>
                  <a:pt x="1857" y="469900"/>
                </a:lnTo>
                <a:lnTo>
                  <a:pt x="2365" y="533400"/>
                </a:lnTo>
                <a:lnTo>
                  <a:pt x="3603" y="596900"/>
                </a:lnTo>
                <a:lnTo>
                  <a:pt x="4032" y="622300"/>
                </a:lnTo>
                <a:lnTo>
                  <a:pt x="4427" y="647700"/>
                </a:lnTo>
                <a:lnTo>
                  <a:pt x="4789" y="673100"/>
                </a:lnTo>
                <a:lnTo>
                  <a:pt x="5119" y="711200"/>
                </a:lnTo>
                <a:lnTo>
                  <a:pt x="5418" y="736600"/>
                </a:lnTo>
                <a:lnTo>
                  <a:pt x="5999" y="825500"/>
                </a:lnTo>
                <a:lnTo>
                  <a:pt x="6263" y="876300"/>
                </a:lnTo>
                <a:lnTo>
                  <a:pt x="6617" y="965200"/>
                </a:lnTo>
                <a:lnTo>
                  <a:pt x="6789" y="1054100"/>
                </a:lnTo>
                <a:lnTo>
                  <a:pt x="6876" y="1358900"/>
                </a:lnTo>
                <a:lnTo>
                  <a:pt x="6681" y="1524000"/>
                </a:lnTo>
                <a:lnTo>
                  <a:pt x="6292" y="1727200"/>
                </a:lnTo>
                <a:lnTo>
                  <a:pt x="5759" y="1955800"/>
                </a:lnTo>
                <a:lnTo>
                  <a:pt x="3517" y="2705100"/>
                </a:lnTo>
                <a:lnTo>
                  <a:pt x="1673" y="3251200"/>
                </a:lnTo>
                <a:lnTo>
                  <a:pt x="990" y="3479800"/>
                </a:lnTo>
                <a:lnTo>
                  <a:pt x="548" y="3670300"/>
                </a:lnTo>
                <a:lnTo>
                  <a:pt x="270" y="3810000"/>
                </a:lnTo>
                <a:lnTo>
                  <a:pt x="75" y="3949700"/>
                </a:lnTo>
                <a:lnTo>
                  <a:pt x="0" y="4152900"/>
                </a:lnTo>
                <a:lnTo>
                  <a:pt x="36879" y="4152900"/>
                </a:lnTo>
                <a:lnTo>
                  <a:pt x="36951" y="3949700"/>
                </a:lnTo>
                <a:lnTo>
                  <a:pt x="37076" y="3848100"/>
                </a:lnTo>
                <a:lnTo>
                  <a:pt x="37411" y="3670300"/>
                </a:lnTo>
                <a:lnTo>
                  <a:pt x="37840" y="3479800"/>
                </a:lnTo>
                <a:lnTo>
                  <a:pt x="38732" y="3175000"/>
                </a:lnTo>
                <a:lnTo>
                  <a:pt x="40522" y="2628900"/>
                </a:lnTo>
                <a:lnTo>
                  <a:pt x="42622" y="1892300"/>
                </a:lnTo>
                <a:lnTo>
                  <a:pt x="43068" y="1701800"/>
                </a:lnTo>
                <a:lnTo>
                  <a:pt x="43416" y="1524000"/>
                </a:lnTo>
                <a:lnTo>
                  <a:pt x="43628" y="1358900"/>
                </a:lnTo>
                <a:lnTo>
                  <a:pt x="43512" y="1016000"/>
                </a:lnTo>
                <a:lnTo>
                  <a:pt x="43406" y="965200"/>
                </a:lnTo>
                <a:lnTo>
                  <a:pt x="43171" y="901700"/>
                </a:lnTo>
                <a:lnTo>
                  <a:pt x="42936" y="850900"/>
                </a:lnTo>
                <a:lnTo>
                  <a:pt x="42484" y="774700"/>
                </a:lnTo>
                <a:lnTo>
                  <a:pt x="42213" y="736600"/>
                </a:lnTo>
                <a:lnTo>
                  <a:pt x="41912" y="711200"/>
                </a:lnTo>
                <a:lnTo>
                  <a:pt x="41578" y="673100"/>
                </a:lnTo>
                <a:lnTo>
                  <a:pt x="41212" y="647700"/>
                </a:lnTo>
                <a:lnTo>
                  <a:pt x="40812" y="622300"/>
                </a:lnTo>
                <a:lnTo>
                  <a:pt x="40377" y="596900"/>
                </a:lnTo>
                <a:lnTo>
                  <a:pt x="39131" y="520700"/>
                </a:lnTo>
                <a:lnTo>
                  <a:pt x="38682" y="457200"/>
                </a:lnTo>
                <a:lnTo>
                  <a:pt x="39444" y="393700"/>
                </a:lnTo>
                <a:lnTo>
                  <a:pt x="41831" y="330200"/>
                </a:lnTo>
                <a:lnTo>
                  <a:pt x="46256" y="279400"/>
                </a:lnTo>
                <a:lnTo>
                  <a:pt x="53131" y="241300"/>
                </a:lnTo>
                <a:lnTo>
                  <a:pt x="62869" y="190500"/>
                </a:lnTo>
                <a:lnTo>
                  <a:pt x="75885" y="152400"/>
                </a:lnTo>
                <a:lnTo>
                  <a:pt x="92591" y="127000"/>
                </a:lnTo>
                <a:lnTo>
                  <a:pt x="113400" y="88900"/>
                </a:lnTo>
                <a:lnTo>
                  <a:pt x="138725" y="76200"/>
                </a:lnTo>
                <a:lnTo>
                  <a:pt x="168980" y="50800"/>
                </a:lnTo>
                <a:lnTo>
                  <a:pt x="194628" y="38100"/>
                </a:lnTo>
                <a:lnTo>
                  <a:pt x="222178" y="38100"/>
                </a:lnTo>
                <a:lnTo>
                  <a:pt x="251896" y="25400"/>
                </a:lnTo>
                <a:lnTo>
                  <a:pt x="419695" y="25400"/>
                </a:lnTo>
                <a:lnTo>
                  <a:pt x="377406" y="12700"/>
                </a:lnTo>
                <a:lnTo>
                  <a:pt x="338041" y="0"/>
                </a:lnTo>
                <a:close/>
                <a:moveTo>
                  <a:pt x="419695" y="25400"/>
                </a:moveTo>
                <a:lnTo>
                  <a:pt x="284047" y="25400"/>
                </a:lnTo>
                <a:lnTo>
                  <a:pt x="318897" y="38100"/>
                </a:lnTo>
                <a:lnTo>
                  <a:pt x="356710" y="38100"/>
                </a:lnTo>
                <a:lnTo>
                  <a:pt x="397752" y="50800"/>
                </a:lnTo>
                <a:lnTo>
                  <a:pt x="442289" y="63500"/>
                </a:lnTo>
                <a:lnTo>
                  <a:pt x="490585" y="76200"/>
                </a:lnTo>
                <a:lnTo>
                  <a:pt x="542905" y="88900"/>
                </a:lnTo>
                <a:lnTo>
                  <a:pt x="599516" y="114300"/>
                </a:lnTo>
                <a:lnTo>
                  <a:pt x="660682" y="139700"/>
                </a:lnTo>
                <a:lnTo>
                  <a:pt x="726668" y="165100"/>
                </a:lnTo>
                <a:lnTo>
                  <a:pt x="797740" y="190500"/>
                </a:lnTo>
                <a:lnTo>
                  <a:pt x="874163" y="228600"/>
                </a:lnTo>
                <a:lnTo>
                  <a:pt x="897037" y="241300"/>
                </a:lnTo>
                <a:lnTo>
                  <a:pt x="921413" y="241300"/>
                </a:lnTo>
                <a:lnTo>
                  <a:pt x="947259" y="254000"/>
                </a:lnTo>
                <a:lnTo>
                  <a:pt x="974544" y="266700"/>
                </a:lnTo>
                <a:lnTo>
                  <a:pt x="1003235" y="279400"/>
                </a:lnTo>
                <a:lnTo>
                  <a:pt x="1033301" y="292100"/>
                </a:lnTo>
                <a:lnTo>
                  <a:pt x="1064710" y="304800"/>
                </a:lnTo>
                <a:lnTo>
                  <a:pt x="1097429" y="330200"/>
                </a:lnTo>
                <a:lnTo>
                  <a:pt x="1131426" y="342900"/>
                </a:lnTo>
                <a:lnTo>
                  <a:pt x="1166671" y="355600"/>
                </a:lnTo>
                <a:lnTo>
                  <a:pt x="1240772" y="393700"/>
                </a:lnTo>
                <a:lnTo>
                  <a:pt x="1319475" y="419100"/>
                </a:lnTo>
                <a:lnTo>
                  <a:pt x="1402526" y="457200"/>
                </a:lnTo>
                <a:lnTo>
                  <a:pt x="1489669" y="508000"/>
                </a:lnTo>
                <a:lnTo>
                  <a:pt x="1580647" y="546100"/>
                </a:lnTo>
                <a:lnTo>
                  <a:pt x="1675205" y="584200"/>
                </a:lnTo>
                <a:lnTo>
                  <a:pt x="1773088" y="635000"/>
                </a:lnTo>
                <a:lnTo>
                  <a:pt x="1874038" y="673100"/>
                </a:lnTo>
                <a:lnTo>
                  <a:pt x="1977802" y="723900"/>
                </a:lnTo>
                <a:lnTo>
                  <a:pt x="2138161" y="800100"/>
                </a:lnTo>
                <a:lnTo>
                  <a:pt x="2303411" y="876300"/>
                </a:lnTo>
                <a:lnTo>
                  <a:pt x="2645126" y="1028700"/>
                </a:lnTo>
                <a:lnTo>
                  <a:pt x="2878474" y="1143000"/>
                </a:lnTo>
                <a:lnTo>
                  <a:pt x="3113865" y="1244600"/>
                </a:lnTo>
                <a:lnTo>
                  <a:pt x="3349253" y="1358900"/>
                </a:lnTo>
                <a:lnTo>
                  <a:pt x="3582592" y="1460500"/>
                </a:lnTo>
                <a:lnTo>
                  <a:pt x="3868268" y="1600200"/>
                </a:lnTo>
                <a:lnTo>
                  <a:pt x="4143549" y="1727200"/>
                </a:lnTo>
                <a:lnTo>
                  <a:pt x="4404438" y="1841500"/>
                </a:lnTo>
                <a:lnTo>
                  <a:pt x="4646940" y="1955800"/>
                </a:lnTo>
                <a:lnTo>
                  <a:pt x="4825017" y="2032000"/>
                </a:lnTo>
                <a:lnTo>
                  <a:pt x="4986723" y="2108200"/>
                </a:lnTo>
                <a:lnTo>
                  <a:pt x="5130011" y="2184400"/>
                </a:lnTo>
                <a:lnTo>
                  <a:pt x="5224159" y="2222500"/>
                </a:lnTo>
                <a:lnTo>
                  <a:pt x="5305933" y="2260600"/>
                </a:lnTo>
                <a:lnTo>
                  <a:pt x="5353148" y="2286000"/>
                </a:lnTo>
                <a:lnTo>
                  <a:pt x="5394225" y="2298700"/>
                </a:lnTo>
                <a:lnTo>
                  <a:pt x="5467140" y="2336800"/>
                </a:lnTo>
                <a:lnTo>
                  <a:pt x="5534136" y="2374900"/>
                </a:lnTo>
                <a:lnTo>
                  <a:pt x="5595295" y="2400300"/>
                </a:lnTo>
                <a:lnTo>
                  <a:pt x="5650702" y="2425700"/>
                </a:lnTo>
                <a:lnTo>
                  <a:pt x="5700441" y="2463800"/>
                </a:lnTo>
                <a:lnTo>
                  <a:pt x="5744596" y="2489200"/>
                </a:lnTo>
                <a:lnTo>
                  <a:pt x="5783251" y="2514600"/>
                </a:lnTo>
                <a:lnTo>
                  <a:pt x="5816490" y="2540000"/>
                </a:lnTo>
                <a:lnTo>
                  <a:pt x="5844398" y="2565400"/>
                </a:lnTo>
                <a:lnTo>
                  <a:pt x="5867059" y="2590800"/>
                </a:lnTo>
                <a:lnTo>
                  <a:pt x="5884556" y="2603500"/>
                </a:lnTo>
                <a:lnTo>
                  <a:pt x="5896974" y="2628900"/>
                </a:lnTo>
                <a:lnTo>
                  <a:pt x="5904398" y="2654300"/>
                </a:lnTo>
                <a:lnTo>
                  <a:pt x="5906910" y="2679700"/>
                </a:lnTo>
                <a:lnTo>
                  <a:pt x="5903843" y="2705100"/>
                </a:lnTo>
                <a:lnTo>
                  <a:pt x="5894411" y="2743200"/>
                </a:lnTo>
                <a:lnTo>
                  <a:pt x="5856504" y="2794000"/>
                </a:lnTo>
                <a:lnTo>
                  <a:pt x="5828057" y="2819400"/>
                </a:lnTo>
                <a:lnTo>
                  <a:pt x="5793300" y="2844800"/>
                </a:lnTo>
                <a:lnTo>
                  <a:pt x="5752246" y="2870200"/>
                </a:lnTo>
                <a:lnTo>
                  <a:pt x="5704909" y="2908300"/>
                </a:lnTo>
                <a:lnTo>
                  <a:pt x="5651303" y="2933700"/>
                </a:lnTo>
                <a:lnTo>
                  <a:pt x="5591442" y="2971800"/>
                </a:lnTo>
                <a:lnTo>
                  <a:pt x="5525339" y="2997200"/>
                </a:lnTo>
                <a:lnTo>
                  <a:pt x="5453008" y="3035300"/>
                </a:lnTo>
                <a:lnTo>
                  <a:pt x="5431759" y="3048000"/>
                </a:lnTo>
                <a:lnTo>
                  <a:pt x="5408572" y="3060700"/>
                </a:lnTo>
                <a:lnTo>
                  <a:pt x="5383496" y="3060700"/>
                </a:lnTo>
                <a:lnTo>
                  <a:pt x="5356579" y="3073400"/>
                </a:lnTo>
                <a:lnTo>
                  <a:pt x="5327871" y="3098800"/>
                </a:lnTo>
                <a:lnTo>
                  <a:pt x="5297421" y="3111500"/>
                </a:lnTo>
                <a:lnTo>
                  <a:pt x="5265276" y="3124200"/>
                </a:lnTo>
                <a:lnTo>
                  <a:pt x="5231487" y="3136900"/>
                </a:lnTo>
                <a:lnTo>
                  <a:pt x="5159169" y="3175000"/>
                </a:lnTo>
                <a:lnTo>
                  <a:pt x="5080857" y="3200400"/>
                </a:lnTo>
                <a:lnTo>
                  <a:pt x="4996943" y="3251200"/>
                </a:lnTo>
                <a:lnTo>
                  <a:pt x="4907817" y="3289300"/>
                </a:lnTo>
                <a:lnTo>
                  <a:pt x="4765210" y="3352800"/>
                </a:lnTo>
                <a:lnTo>
                  <a:pt x="4613074" y="3416300"/>
                </a:lnTo>
                <a:lnTo>
                  <a:pt x="4341921" y="3543300"/>
                </a:lnTo>
                <a:lnTo>
                  <a:pt x="3755625" y="3810000"/>
                </a:lnTo>
                <a:lnTo>
                  <a:pt x="3687334" y="3848100"/>
                </a:lnTo>
                <a:lnTo>
                  <a:pt x="3129229" y="4102100"/>
                </a:lnTo>
                <a:lnTo>
                  <a:pt x="2990245" y="4152900"/>
                </a:lnTo>
                <a:lnTo>
                  <a:pt x="3064275" y="4152900"/>
                </a:lnTo>
                <a:lnTo>
                  <a:pt x="3705627" y="3873500"/>
                </a:lnTo>
                <a:lnTo>
                  <a:pt x="3773918" y="3835400"/>
                </a:lnTo>
                <a:lnTo>
                  <a:pt x="4471221" y="3517900"/>
                </a:lnTo>
                <a:lnTo>
                  <a:pt x="4631599" y="3441700"/>
                </a:lnTo>
                <a:lnTo>
                  <a:pt x="4783765" y="3378200"/>
                </a:lnTo>
                <a:lnTo>
                  <a:pt x="4879995" y="3327400"/>
                </a:lnTo>
                <a:lnTo>
                  <a:pt x="4971599" y="3289300"/>
                </a:lnTo>
                <a:lnTo>
                  <a:pt x="5058186" y="3251200"/>
                </a:lnTo>
                <a:lnTo>
                  <a:pt x="5139367" y="3213100"/>
                </a:lnTo>
                <a:lnTo>
                  <a:pt x="5214750" y="3175000"/>
                </a:lnTo>
                <a:lnTo>
                  <a:pt x="5250146" y="3162300"/>
                </a:lnTo>
                <a:lnTo>
                  <a:pt x="5283946" y="3149600"/>
                </a:lnTo>
                <a:lnTo>
                  <a:pt x="5316102" y="3136900"/>
                </a:lnTo>
                <a:lnTo>
                  <a:pt x="5346565" y="3111500"/>
                </a:lnTo>
                <a:lnTo>
                  <a:pt x="5375285" y="3098800"/>
                </a:lnTo>
                <a:lnTo>
                  <a:pt x="5402215" y="3086100"/>
                </a:lnTo>
                <a:lnTo>
                  <a:pt x="5427305" y="3086100"/>
                </a:lnTo>
                <a:lnTo>
                  <a:pt x="5450507" y="3073400"/>
                </a:lnTo>
                <a:lnTo>
                  <a:pt x="5471772" y="3060700"/>
                </a:lnTo>
                <a:lnTo>
                  <a:pt x="5541379" y="3022600"/>
                </a:lnTo>
                <a:lnTo>
                  <a:pt x="5605485" y="2997200"/>
                </a:lnTo>
                <a:lnTo>
                  <a:pt x="5664077" y="2959100"/>
                </a:lnTo>
                <a:lnTo>
                  <a:pt x="5717142" y="2933700"/>
                </a:lnTo>
                <a:lnTo>
                  <a:pt x="5764666" y="2908300"/>
                </a:lnTo>
                <a:lnTo>
                  <a:pt x="5806635" y="2870200"/>
                </a:lnTo>
                <a:lnTo>
                  <a:pt x="5843036" y="2844800"/>
                </a:lnTo>
                <a:lnTo>
                  <a:pt x="5873856" y="2819400"/>
                </a:lnTo>
                <a:lnTo>
                  <a:pt x="5918699" y="2768600"/>
                </a:lnTo>
                <a:lnTo>
                  <a:pt x="5941055" y="2705100"/>
                </a:lnTo>
                <a:lnTo>
                  <a:pt x="5943768" y="2679700"/>
                </a:lnTo>
                <a:lnTo>
                  <a:pt x="5941170" y="2654300"/>
                </a:lnTo>
                <a:lnTo>
                  <a:pt x="5920612" y="2603500"/>
                </a:lnTo>
                <a:lnTo>
                  <a:pt x="5879003" y="2552700"/>
                </a:lnTo>
                <a:lnTo>
                  <a:pt x="5850091" y="2527300"/>
                </a:lnTo>
                <a:lnTo>
                  <a:pt x="5815659" y="2489200"/>
                </a:lnTo>
                <a:lnTo>
                  <a:pt x="5775623" y="2463800"/>
                </a:lnTo>
                <a:lnTo>
                  <a:pt x="5729897" y="2438400"/>
                </a:lnTo>
                <a:lnTo>
                  <a:pt x="5678396" y="2413000"/>
                </a:lnTo>
                <a:lnTo>
                  <a:pt x="5621033" y="2374900"/>
                </a:lnTo>
                <a:lnTo>
                  <a:pt x="5557724" y="2349500"/>
                </a:lnTo>
                <a:lnTo>
                  <a:pt x="5488384" y="2311400"/>
                </a:lnTo>
                <a:lnTo>
                  <a:pt x="5412926" y="2273300"/>
                </a:lnTo>
                <a:lnTo>
                  <a:pt x="5371835" y="2260600"/>
                </a:lnTo>
                <a:lnTo>
                  <a:pt x="5324605" y="2235200"/>
                </a:lnTo>
                <a:lnTo>
                  <a:pt x="5242804" y="2197100"/>
                </a:lnTo>
                <a:lnTo>
                  <a:pt x="5148625" y="2159000"/>
                </a:lnTo>
                <a:lnTo>
                  <a:pt x="5005292" y="2082800"/>
                </a:lnTo>
                <a:lnTo>
                  <a:pt x="4843536" y="2006600"/>
                </a:lnTo>
                <a:lnTo>
                  <a:pt x="4665404" y="1930400"/>
                </a:lnTo>
                <a:lnTo>
                  <a:pt x="4472943" y="1841500"/>
                </a:lnTo>
                <a:lnTo>
                  <a:pt x="4215334" y="1714500"/>
                </a:lnTo>
                <a:lnTo>
                  <a:pt x="3942533" y="1600200"/>
                </a:lnTo>
                <a:lnTo>
                  <a:pt x="3716038" y="1485900"/>
                </a:lnTo>
                <a:lnTo>
                  <a:pt x="3484426" y="1384300"/>
                </a:lnTo>
                <a:lnTo>
                  <a:pt x="3249742" y="1270000"/>
                </a:lnTo>
                <a:lnTo>
                  <a:pt x="3014033" y="1168400"/>
                </a:lnTo>
                <a:lnTo>
                  <a:pt x="2779347" y="1054100"/>
                </a:lnTo>
                <a:lnTo>
                  <a:pt x="2433712" y="901700"/>
                </a:lnTo>
                <a:lnTo>
                  <a:pt x="2265643" y="825500"/>
                </a:lnTo>
                <a:lnTo>
                  <a:pt x="2101891" y="749300"/>
                </a:lnTo>
                <a:lnTo>
                  <a:pt x="1943319" y="673100"/>
                </a:lnTo>
                <a:lnTo>
                  <a:pt x="1840909" y="622300"/>
                </a:lnTo>
                <a:lnTo>
                  <a:pt x="1741441" y="584200"/>
                </a:lnTo>
                <a:lnTo>
                  <a:pt x="1645171" y="533400"/>
                </a:lnTo>
                <a:lnTo>
                  <a:pt x="1552355" y="495300"/>
                </a:lnTo>
                <a:lnTo>
                  <a:pt x="1463248" y="457200"/>
                </a:lnTo>
                <a:lnTo>
                  <a:pt x="1378107" y="419100"/>
                </a:lnTo>
                <a:lnTo>
                  <a:pt x="1297188" y="381000"/>
                </a:lnTo>
                <a:lnTo>
                  <a:pt x="1220745" y="342900"/>
                </a:lnTo>
                <a:lnTo>
                  <a:pt x="1184283" y="330200"/>
                </a:lnTo>
                <a:lnTo>
                  <a:pt x="1149036" y="317500"/>
                </a:lnTo>
                <a:lnTo>
                  <a:pt x="1115036" y="304800"/>
                </a:lnTo>
                <a:lnTo>
                  <a:pt x="1082315" y="279400"/>
                </a:lnTo>
                <a:lnTo>
                  <a:pt x="1050906" y="266700"/>
                </a:lnTo>
                <a:lnTo>
                  <a:pt x="1020839" y="254000"/>
                </a:lnTo>
                <a:lnTo>
                  <a:pt x="992148" y="241300"/>
                </a:lnTo>
                <a:lnTo>
                  <a:pt x="964864" y="228600"/>
                </a:lnTo>
                <a:lnTo>
                  <a:pt x="939020" y="215900"/>
                </a:lnTo>
                <a:lnTo>
                  <a:pt x="914646" y="215900"/>
                </a:lnTo>
                <a:lnTo>
                  <a:pt x="891775" y="203200"/>
                </a:lnTo>
                <a:lnTo>
                  <a:pt x="817548" y="165100"/>
                </a:lnTo>
                <a:lnTo>
                  <a:pt x="748142" y="139700"/>
                </a:lnTo>
                <a:lnTo>
                  <a:pt x="683322" y="114300"/>
                </a:lnTo>
                <a:lnTo>
                  <a:pt x="622849" y="88900"/>
                </a:lnTo>
                <a:lnTo>
                  <a:pt x="566487" y="63500"/>
                </a:lnTo>
                <a:lnTo>
                  <a:pt x="513999" y="50800"/>
                </a:lnTo>
                <a:lnTo>
                  <a:pt x="465148" y="38100"/>
                </a:lnTo>
                <a:lnTo>
                  <a:pt x="419695" y="25400"/>
                </a:lnTo>
                <a:close/>
              </a:path>
            </a:pathLst>
          </a:custGeom>
          <a:solidFill>
            <a:srgbClr val="FFFFFF">
              <a:alpha val="19000"/>
            </a:srgbClr>
          </a:solidFill>
          <a:ln w="0">
            <a:noFill/>
          </a:ln>
        </p:spPr>
        <p:style>
          <a:lnRef idx="0">
            <a:scrgbClr r="0" g="0" b="0"/>
          </a:lnRef>
          <a:fillRef idx="0">
            <a:scrgbClr r="0" g="0" b="0"/>
          </a:fillRef>
          <a:effectRef idx="0">
            <a:scrgbClr r="0" g="0" b="0"/>
          </a:effectRef>
          <a:fontRef idx="minor"/>
        </p:style>
      </p:sp>
      <p:sp>
        <p:nvSpPr>
          <p:cNvPr id="661" name="CustomShape 5"/>
          <p:cNvSpPr/>
          <p:nvPr/>
        </p:nvSpPr>
        <p:spPr>
          <a:xfrm>
            <a:off x="8863920" y="7852680"/>
            <a:ext cx="3639600" cy="3263040"/>
          </a:xfrm>
          <a:custGeom>
            <a:avLst/>
            <a:gdLst/>
            <a:ahLst/>
            <a:cxnLst/>
            <a:rect l="l" t="t" r="r" b="b"/>
            <a:pathLst>
              <a:path w="3640454" h="3263900">
                <a:moveTo>
                  <a:pt x="216493" y="0"/>
                </a:moveTo>
                <a:lnTo>
                  <a:pt x="118486" y="0"/>
                </a:lnTo>
                <a:lnTo>
                  <a:pt x="91746" y="12700"/>
                </a:lnTo>
                <a:lnTo>
                  <a:pt x="61569" y="25400"/>
                </a:lnTo>
                <a:lnTo>
                  <a:pt x="38747" y="63500"/>
                </a:lnTo>
                <a:lnTo>
                  <a:pt x="22313" y="88900"/>
                </a:lnTo>
                <a:lnTo>
                  <a:pt x="11297" y="127000"/>
                </a:lnTo>
                <a:lnTo>
                  <a:pt x="4731" y="177800"/>
                </a:lnTo>
                <a:lnTo>
                  <a:pt x="1647" y="228600"/>
                </a:lnTo>
                <a:lnTo>
                  <a:pt x="1077" y="292100"/>
                </a:lnTo>
                <a:lnTo>
                  <a:pt x="2052" y="368300"/>
                </a:lnTo>
                <a:lnTo>
                  <a:pt x="2489" y="381000"/>
                </a:lnTo>
                <a:lnTo>
                  <a:pt x="2870" y="419100"/>
                </a:lnTo>
                <a:lnTo>
                  <a:pt x="3551" y="495300"/>
                </a:lnTo>
                <a:lnTo>
                  <a:pt x="3886" y="558800"/>
                </a:lnTo>
                <a:lnTo>
                  <a:pt x="4098" y="635000"/>
                </a:lnTo>
                <a:lnTo>
                  <a:pt x="4199" y="774700"/>
                </a:lnTo>
                <a:lnTo>
                  <a:pt x="4076" y="901700"/>
                </a:lnTo>
                <a:lnTo>
                  <a:pt x="3982" y="965200"/>
                </a:lnTo>
                <a:lnTo>
                  <a:pt x="3680" y="1092200"/>
                </a:lnTo>
                <a:lnTo>
                  <a:pt x="482" y="2133600"/>
                </a:lnTo>
                <a:lnTo>
                  <a:pt x="202" y="2247900"/>
                </a:lnTo>
                <a:lnTo>
                  <a:pt x="110" y="2311400"/>
                </a:lnTo>
                <a:lnTo>
                  <a:pt x="0" y="2628900"/>
                </a:lnTo>
                <a:lnTo>
                  <a:pt x="242" y="2717800"/>
                </a:lnTo>
                <a:lnTo>
                  <a:pt x="652" y="2794000"/>
                </a:lnTo>
                <a:lnTo>
                  <a:pt x="926" y="2819400"/>
                </a:lnTo>
                <a:lnTo>
                  <a:pt x="1249" y="2857500"/>
                </a:lnTo>
                <a:lnTo>
                  <a:pt x="2052" y="2908300"/>
                </a:lnTo>
                <a:lnTo>
                  <a:pt x="4458" y="2971800"/>
                </a:lnTo>
                <a:lnTo>
                  <a:pt x="9012" y="3035300"/>
                </a:lnTo>
                <a:lnTo>
                  <a:pt x="16434" y="3086100"/>
                </a:lnTo>
                <a:lnTo>
                  <a:pt x="27443" y="3136900"/>
                </a:lnTo>
                <a:lnTo>
                  <a:pt x="42756" y="3175000"/>
                </a:lnTo>
                <a:lnTo>
                  <a:pt x="63093" y="3213100"/>
                </a:lnTo>
                <a:lnTo>
                  <a:pt x="121713" y="3251200"/>
                </a:lnTo>
                <a:lnTo>
                  <a:pt x="153295" y="3263900"/>
                </a:lnTo>
                <a:lnTo>
                  <a:pt x="265541" y="3263900"/>
                </a:lnTo>
                <a:lnTo>
                  <a:pt x="309335" y="3251200"/>
                </a:lnTo>
                <a:lnTo>
                  <a:pt x="164915" y="3251200"/>
                </a:lnTo>
                <a:lnTo>
                  <a:pt x="132708" y="3238500"/>
                </a:lnTo>
                <a:lnTo>
                  <a:pt x="79923" y="3200400"/>
                </a:lnTo>
                <a:lnTo>
                  <a:pt x="61573" y="3162300"/>
                </a:lnTo>
                <a:lnTo>
                  <a:pt x="47730" y="3124200"/>
                </a:lnTo>
                <a:lnTo>
                  <a:pt x="37754" y="3086100"/>
                </a:lnTo>
                <a:lnTo>
                  <a:pt x="31006" y="3035300"/>
                </a:lnTo>
                <a:lnTo>
                  <a:pt x="26844" y="2971800"/>
                </a:lnTo>
                <a:lnTo>
                  <a:pt x="24627" y="2908300"/>
                </a:lnTo>
                <a:lnTo>
                  <a:pt x="23843" y="2857500"/>
                </a:lnTo>
                <a:lnTo>
                  <a:pt x="23527" y="2819400"/>
                </a:lnTo>
                <a:lnTo>
                  <a:pt x="23258" y="2794000"/>
                </a:lnTo>
                <a:lnTo>
                  <a:pt x="22975" y="2743200"/>
                </a:lnTo>
                <a:lnTo>
                  <a:pt x="22855" y="2717800"/>
                </a:lnTo>
                <a:lnTo>
                  <a:pt x="22614" y="2628900"/>
                </a:lnTo>
                <a:lnTo>
                  <a:pt x="22693" y="2311400"/>
                </a:lnTo>
                <a:lnTo>
                  <a:pt x="23172" y="2095500"/>
                </a:lnTo>
                <a:lnTo>
                  <a:pt x="25271" y="1447800"/>
                </a:lnTo>
                <a:lnTo>
                  <a:pt x="26396" y="1028700"/>
                </a:lnTo>
                <a:lnTo>
                  <a:pt x="26617" y="901700"/>
                </a:lnTo>
                <a:lnTo>
                  <a:pt x="26741" y="800100"/>
                </a:lnTo>
                <a:lnTo>
                  <a:pt x="26671" y="635000"/>
                </a:lnTo>
                <a:lnTo>
                  <a:pt x="26559" y="584200"/>
                </a:lnTo>
                <a:lnTo>
                  <a:pt x="26294" y="520700"/>
                </a:lnTo>
                <a:lnTo>
                  <a:pt x="26069" y="482600"/>
                </a:lnTo>
                <a:lnTo>
                  <a:pt x="25792" y="444500"/>
                </a:lnTo>
                <a:lnTo>
                  <a:pt x="25462" y="419100"/>
                </a:lnTo>
                <a:lnTo>
                  <a:pt x="25075" y="381000"/>
                </a:lnTo>
                <a:lnTo>
                  <a:pt x="24627" y="368300"/>
                </a:lnTo>
                <a:lnTo>
                  <a:pt x="23702" y="292100"/>
                </a:lnTo>
                <a:lnTo>
                  <a:pt x="24131" y="241300"/>
                </a:lnTo>
                <a:lnTo>
                  <a:pt x="26777" y="177800"/>
                </a:lnTo>
                <a:lnTo>
                  <a:pt x="32501" y="139700"/>
                </a:lnTo>
                <a:lnTo>
                  <a:pt x="42166" y="101600"/>
                </a:lnTo>
                <a:lnTo>
                  <a:pt x="56633" y="63500"/>
                </a:lnTo>
                <a:lnTo>
                  <a:pt x="76764" y="50800"/>
                </a:lnTo>
                <a:lnTo>
                  <a:pt x="103421" y="25400"/>
                </a:lnTo>
                <a:lnTo>
                  <a:pt x="130235" y="12700"/>
                </a:lnTo>
                <a:lnTo>
                  <a:pt x="257076" y="12700"/>
                </a:lnTo>
                <a:lnTo>
                  <a:pt x="216493" y="0"/>
                </a:lnTo>
                <a:close/>
                <a:moveTo>
                  <a:pt x="257076" y="12700"/>
                </a:moveTo>
                <a:lnTo>
                  <a:pt x="195252" y="12700"/>
                </a:lnTo>
                <a:lnTo>
                  <a:pt x="234953" y="25400"/>
                </a:lnTo>
                <a:lnTo>
                  <a:pt x="280447" y="38100"/>
                </a:lnTo>
                <a:lnTo>
                  <a:pt x="332483" y="50800"/>
                </a:lnTo>
                <a:lnTo>
                  <a:pt x="391811" y="76200"/>
                </a:lnTo>
                <a:lnTo>
                  <a:pt x="459178" y="101600"/>
                </a:lnTo>
                <a:lnTo>
                  <a:pt x="535334" y="139700"/>
                </a:lnTo>
                <a:lnTo>
                  <a:pt x="558687" y="139700"/>
                </a:lnTo>
                <a:lnTo>
                  <a:pt x="584461" y="152400"/>
                </a:lnTo>
                <a:lnTo>
                  <a:pt x="612572" y="165100"/>
                </a:lnTo>
                <a:lnTo>
                  <a:pt x="642935" y="177800"/>
                </a:lnTo>
                <a:lnTo>
                  <a:pt x="675464" y="190500"/>
                </a:lnTo>
                <a:lnTo>
                  <a:pt x="710073" y="215900"/>
                </a:lnTo>
                <a:lnTo>
                  <a:pt x="746678" y="228600"/>
                </a:lnTo>
                <a:lnTo>
                  <a:pt x="785193" y="241300"/>
                </a:lnTo>
                <a:lnTo>
                  <a:pt x="825533" y="266700"/>
                </a:lnTo>
                <a:lnTo>
                  <a:pt x="867612" y="279400"/>
                </a:lnTo>
                <a:lnTo>
                  <a:pt x="911346" y="304800"/>
                </a:lnTo>
                <a:lnTo>
                  <a:pt x="956648" y="317500"/>
                </a:lnTo>
                <a:lnTo>
                  <a:pt x="1003434" y="342900"/>
                </a:lnTo>
                <a:lnTo>
                  <a:pt x="1101114" y="393700"/>
                </a:lnTo>
                <a:lnTo>
                  <a:pt x="1203705" y="431800"/>
                </a:lnTo>
                <a:lnTo>
                  <a:pt x="1310523" y="482600"/>
                </a:lnTo>
                <a:lnTo>
                  <a:pt x="1420886" y="533400"/>
                </a:lnTo>
                <a:lnTo>
                  <a:pt x="1649515" y="635000"/>
                </a:lnTo>
                <a:lnTo>
                  <a:pt x="1766417" y="698500"/>
                </a:lnTo>
                <a:lnTo>
                  <a:pt x="2119278" y="850900"/>
                </a:lnTo>
                <a:lnTo>
                  <a:pt x="2292697" y="939800"/>
                </a:lnTo>
                <a:lnTo>
                  <a:pt x="2461038" y="1016000"/>
                </a:lnTo>
                <a:lnTo>
                  <a:pt x="2621996" y="1092200"/>
                </a:lnTo>
                <a:lnTo>
                  <a:pt x="2773267" y="1155700"/>
                </a:lnTo>
                <a:lnTo>
                  <a:pt x="2912547" y="1219200"/>
                </a:lnTo>
                <a:lnTo>
                  <a:pt x="3111779" y="1320800"/>
                </a:lnTo>
                <a:lnTo>
                  <a:pt x="3177965" y="1346200"/>
                </a:lnTo>
                <a:lnTo>
                  <a:pt x="3235409" y="1371600"/>
                </a:lnTo>
                <a:lnTo>
                  <a:pt x="3283428" y="1397000"/>
                </a:lnTo>
                <a:lnTo>
                  <a:pt x="3303690" y="1409700"/>
                </a:lnTo>
                <a:lnTo>
                  <a:pt x="3379460" y="1447800"/>
                </a:lnTo>
                <a:lnTo>
                  <a:pt x="3444263" y="1473200"/>
                </a:lnTo>
                <a:lnTo>
                  <a:pt x="3498365" y="1511300"/>
                </a:lnTo>
                <a:lnTo>
                  <a:pt x="3542033" y="1536700"/>
                </a:lnTo>
                <a:lnTo>
                  <a:pt x="3575533" y="1562100"/>
                </a:lnTo>
                <a:lnTo>
                  <a:pt x="3599132" y="1587500"/>
                </a:lnTo>
                <a:lnTo>
                  <a:pt x="3613095" y="1612900"/>
                </a:lnTo>
                <a:lnTo>
                  <a:pt x="3617691" y="1638300"/>
                </a:lnTo>
                <a:lnTo>
                  <a:pt x="3613406" y="1663700"/>
                </a:lnTo>
                <a:lnTo>
                  <a:pt x="3578575" y="1714500"/>
                </a:lnTo>
                <a:lnTo>
                  <a:pt x="3548095" y="1739900"/>
                </a:lnTo>
                <a:lnTo>
                  <a:pt x="3508950" y="1765300"/>
                </a:lnTo>
                <a:lnTo>
                  <a:pt x="3461175" y="1790700"/>
                </a:lnTo>
                <a:lnTo>
                  <a:pt x="3404802" y="1816100"/>
                </a:lnTo>
                <a:lnTo>
                  <a:pt x="3318343" y="1866900"/>
                </a:lnTo>
                <a:lnTo>
                  <a:pt x="3266348" y="1892300"/>
                </a:lnTo>
                <a:lnTo>
                  <a:pt x="3203254" y="1917700"/>
                </a:lnTo>
                <a:lnTo>
                  <a:pt x="3167855" y="1930400"/>
                </a:lnTo>
                <a:lnTo>
                  <a:pt x="3130055" y="1955800"/>
                </a:lnTo>
                <a:lnTo>
                  <a:pt x="3089978" y="1968500"/>
                </a:lnTo>
                <a:lnTo>
                  <a:pt x="3003491" y="2006600"/>
                </a:lnTo>
                <a:lnTo>
                  <a:pt x="2909389" y="2057400"/>
                </a:lnTo>
                <a:lnTo>
                  <a:pt x="2808669" y="2095500"/>
                </a:lnTo>
                <a:lnTo>
                  <a:pt x="2647357" y="2171700"/>
                </a:lnTo>
                <a:lnTo>
                  <a:pt x="2300223" y="2324100"/>
                </a:lnTo>
                <a:lnTo>
                  <a:pt x="2258297" y="2349500"/>
                </a:lnTo>
                <a:lnTo>
                  <a:pt x="1540488" y="2679700"/>
                </a:lnTo>
                <a:lnTo>
                  <a:pt x="1434200" y="2717800"/>
                </a:lnTo>
                <a:lnTo>
                  <a:pt x="1330644" y="2768600"/>
                </a:lnTo>
                <a:lnTo>
                  <a:pt x="1230395" y="2819400"/>
                </a:lnTo>
                <a:lnTo>
                  <a:pt x="1134027" y="2857500"/>
                </a:lnTo>
                <a:lnTo>
                  <a:pt x="1087478" y="2882900"/>
                </a:lnTo>
                <a:lnTo>
                  <a:pt x="1042115" y="2908300"/>
                </a:lnTo>
                <a:lnTo>
                  <a:pt x="998009" y="2921000"/>
                </a:lnTo>
                <a:lnTo>
                  <a:pt x="955233" y="2946400"/>
                </a:lnTo>
                <a:lnTo>
                  <a:pt x="913857" y="2959100"/>
                </a:lnTo>
                <a:lnTo>
                  <a:pt x="873954" y="2984500"/>
                </a:lnTo>
                <a:lnTo>
                  <a:pt x="835596" y="2997200"/>
                </a:lnTo>
                <a:lnTo>
                  <a:pt x="798855" y="3022600"/>
                </a:lnTo>
                <a:lnTo>
                  <a:pt x="763802" y="3035300"/>
                </a:lnTo>
                <a:lnTo>
                  <a:pt x="730508" y="3048000"/>
                </a:lnTo>
                <a:lnTo>
                  <a:pt x="669489" y="3073400"/>
                </a:lnTo>
                <a:lnTo>
                  <a:pt x="616372" y="3098800"/>
                </a:lnTo>
                <a:lnTo>
                  <a:pt x="571731" y="3124200"/>
                </a:lnTo>
                <a:lnTo>
                  <a:pt x="504618" y="3162300"/>
                </a:lnTo>
                <a:lnTo>
                  <a:pt x="442528" y="3187700"/>
                </a:lnTo>
                <a:lnTo>
                  <a:pt x="385272" y="3213100"/>
                </a:lnTo>
                <a:lnTo>
                  <a:pt x="332663" y="3225800"/>
                </a:lnTo>
                <a:lnTo>
                  <a:pt x="284511" y="3238500"/>
                </a:lnTo>
                <a:lnTo>
                  <a:pt x="240628" y="3251200"/>
                </a:lnTo>
                <a:lnTo>
                  <a:pt x="309335" y="3251200"/>
                </a:lnTo>
                <a:lnTo>
                  <a:pt x="356590" y="3238500"/>
                </a:lnTo>
                <a:lnTo>
                  <a:pt x="407470" y="3225800"/>
                </a:lnTo>
                <a:lnTo>
                  <a:pt x="462137" y="3200400"/>
                </a:lnTo>
                <a:lnTo>
                  <a:pt x="520756" y="3175000"/>
                </a:lnTo>
                <a:lnTo>
                  <a:pt x="604677" y="3124200"/>
                </a:lnTo>
                <a:lnTo>
                  <a:pt x="628058" y="3124200"/>
                </a:lnTo>
                <a:lnTo>
                  <a:pt x="653560" y="3111500"/>
                </a:lnTo>
                <a:lnTo>
                  <a:pt x="681112" y="3098800"/>
                </a:lnTo>
                <a:lnTo>
                  <a:pt x="710642" y="3073400"/>
                </a:lnTo>
                <a:lnTo>
                  <a:pt x="742077" y="3060700"/>
                </a:lnTo>
                <a:lnTo>
                  <a:pt x="775346" y="3048000"/>
                </a:lnTo>
                <a:lnTo>
                  <a:pt x="810378" y="3035300"/>
                </a:lnTo>
                <a:lnTo>
                  <a:pt x="847099" y="3009900"/>
                </a:lnTo>
                <a:lnTo>
                  <a:pt x="885439" y="2997200"/>
                </a:lnTo>
                <a:lnTo>
                  <a:pt x="925325" y="2984500"/>
                </a:lnTo>
                <a:lnTo>
                  <a:pt x="966685" y="2959100"/>
                </a:lnTo>
                <a:lnTo>
                  <a:pt x="1009448" y="2933700"/>
                </a:lnTo>
                <a:lnTo>
                  <a:pt x="1053541" y="2921000"/>
                </a:lnTo>
                <a:lnTo>
                  <a:pt x="1098893" y="2895600"/>
                </a:lnTo>
                <a:lnTo>
                  <a:pt x="1145432" y="2882900"/>
                </a:lnTo>
                <a:lnTo>
                  <a:pt x="1241783" y="2832100"/>
                </a:lnTo>
                <a:lnTo>
                  <a:pt x="1342019" y="2781300"/>
                </a:lnTo>
                <a:lnTo>
                  <a:pt x="1445563" y="2743200"/>
                </a:lnTo>
                <a:lnTo>
                  <a:pt x="1551842" y="2692400"/>
                </a:lnTo>
                <a:lnTo>
                  <a:pt x="2269575" y="2362200"/>
                </a:lnTo>
                <a:lnTo>
                  <a:pt x="2311312" y="2349500"/>
                </a:lnTo>
                <a:lnTo>
                  <a:pt x="2819950" y="2108200"/>
                </a:lnTo>
                <a:lnTo>
                  <a:pt x="2920702" y="2070100"/>
                </a:lnTo>
                <a:lnTo>
                  <a:pt x="3014833" y="2019300"/>
                </a:lnTo>
                <a:lnTo>
                  <a:pt x="3101347" y="1981200"/>
                </a:lnTo>
                <a:lnTo>
                  <a:pt x="3141436" y="1968500"/>
                </a:lnTo>
                <a:lnTo>
                  <a:pt x="3179249" y="1943100"/>
                </a:lnTo>
                <a:lnTo>
                  <a:pt x="3247544" y="1917700"/>
                </a:lnTo>
                <a:lnTo>
                  <a:pt x="3305237" y="1892300"/>
                </a:lnTo>
                <a:lnTo>
                  <a:pt x="3351332" y="1866900"/>
                </a:lnTo>
                <a:lnTo>
                  <a:pt x="3418906" y="1841500"/>
                </a:lnTo>
                <a:lnTo>
                  <a:pt x="3477567" y="1803400"/>
                </a:lnTo>
                <a:lnTo>
                  <a:pt x="3527278" y="1778000"/>
                </a:lnTo>
                <a:lnTo>
                  <a:pt x="3568001" y="1752600"/>
                </a:lnTo>
                <a:lnTo>
                  <a:pt x="3599699" y="1727200"/>
                </a:lnTo>
                <a:lnTo>
                  <a:pt x="3622334" y="1689100"/>
                </a:lnTo>
                <a:lnTo>
                  <a:pt x="3635869" y="1663700"/>
                </a:lnTo>
                <a:lnTo>
                  <a:pt x="3640266" y="1638300"/>
                </a:lnTo>
                <a:lnTo>
                  <a:pt x="3636481" y="1612900"/>
                </a:lnTo>
                <a:lnTo>
                  <a:pt x="3605828" y="1562100"/>
                </a:lnTo>
                <a:lnTo>
                  <a:pt x="3543107" y="1511300"/>
                </a:lnTo>
                <a:lnTo>
                  <a:pt x="3499236" y="1485900"/>
                </a:lnTo>
                <a:lnTo>
                  <a:pt x="3446767" y="1460500"/>
                </a:lnTo>
                <a:lnTo>
                  <a:pt x="3385507" y="1422400"/>
                </a:lnTo>
                <a:lnTo>
                  <a:pt x="3315260" y="1384300"/>
                </a:lnTo>
                <a:lnTo>
                  <a:pt x="3272199" y="1371600"/>
                </a:lnTo>
                <a:lnTo>
                  <a:pt x="3219369" y="1346200"/>
                </a:lnTo>
                <a:lnTo>
                  <a:pt x="3157453" y="1320800"/>
                </a:lnTo>
                <a:lnTo>
                  <a:pt x="3087135" y="1282700"/>
                </a:lnTo>
                <a:lnTo>
                  <a:pt x="2967395" y="1231900"/>
                </a:lnTo>
                <a:lnTo>
                  <a:pt x="2832589" y="1168400"/>
                </a:lnTo>
                <a:lnTo>
                  <a:pt x="2685022" y="1092200"/>
                </a:lnTo>
                <a:lnTo>
                  <a:pt x="2526997" y="1028700"/>
                </a:lnTo>
                <a:lnTo>
                  <a:pt x="2360819" y="952500"/>
                </a:lnTo>
                <a:lnTo>
                  <a:pt x="2188792" y="863600"/>
                </a:lnTo>
                <a:lnTo>
                  <a:pt x="2013220" y="787400"/>
                </a:lnTo>
                <a:lnTo>
                  <a:pt x="1836408" y="698500"/>
                </a:lnTo>
                <a:lnTo>
                  <a:pt x="1488281" y="546100"/>
                </a:lnTo>
                <a:lnTo>
                  <a:pt x="1376371" y="495300"/>
                </a:lnTo>
                <a:lnTo>
                  <a:pt x="1267665" y="444500"/>
                </a:lnTo>
                <a:lnTo>
                  <a:pt x="1162845" y="393700"/>
                </a:lnTo>
                <a:lnTo>
                  <a:pt x="1062595" y="355600"/>
                </a:lnTo>
                <a:lnTo>
                  <a:pt x="1014397" y="330200"/>
                </a:lnTo>
                <a:lnTo>
                  <a:pt x="967597" y="304800"/>
                </a:lnTo>
                <a:lnTo>
                  <a:pt x="922281" y="292100"/>
                </a:lnTo>
                <a:lnTo>
                  <a:pt x="878534" y="266700"/>
                </a:lnTo>
                <a:lnTo>
                  <a:pt x="836441" y="241300"/>
                </a:lnTo>
                <a:lnTo>
                  <a:pt x="796089" y="228600"/>
                </a:lnTo>
                <a:lnTo>
                  <a:pt x="757561" y="215900"/>
                </a:lnTo>
                <a:lnTo>
                  <a:pt x="720944" y="190500"/>
                </a:lnTo>
                <a:lnTo>
                  <a:pt x="686323" y="177800"/>
                </a:lnTo>
                <a:lnTo>
                  <a:pt x="623409" y="152400"/>
                </a:lnTo>
                <a:lnTo>
                  <a:pt x="569502" y="127000"/>
                </a:lnTo>
                <a:lnTo>
                  <a:pt x="546140" y="114300"/>
                </a:lnTo>
                <a:lnTo>
                  <a:pt x="474856" y="88900"/>
                </a:lnTo>
                <a:lnTo>
                  <a:pt x="410903" y="63500"/>
                </a:lnTo>
                <a:lnTo>
                  <a:pt x="353685" y="38100"/>
                </a:lnTo>
                <a:lnTo>
                  <a:pt x="302608" y="25400"/>
                </a:lnTo>
                <a:lnTo>
                  <a:pt x="257076" y="12700"/>
                </a:lnTo>
                <a:close/>
              </a:path>
            </a:pathLst>
          </a:custGeom>
          <a:solidFill>
            <a:srgbClr val="FFFFFF">
              <a:alpha val="19000"/>
            </a:srgbClr>
          </a:solidFill>
          <a:ln w="0">
            <a:noFill/>
          </a:ln>
        </p:spPr>
        <p:style>
          <a:lnRef idx="0">
            <a:scrgbClr r="0" g="0" b="0"/>
          </a:lnRef>
          <a:fillRef idx="0">
            <a:scrgbClr r="0" g="0" b="0"/>
          </a:fillRef>
          <a:effectRef idx="0">
            <a:scrgbClr r="0" g="0" b="0"/>
          </a:effectRef>
          <a:fontRef idx="minor"/>
        </p:style>
      </p:sp>
      <p:sp>
        <p:nvSpPr>
          <p:cNvPr id="662" name="CustomShape 6"/>
          <p:cNvSpPr/>
          <p:nvPr/>
        </p:nvSpPr>
        <p:spPr>
          <a:xfrm>
            <a:off x="11829240" y="720"/>
            <a:ext cx="3516480" cy="1600920"/>
          </a:xfrm>
          <a:custGeom>
            <a:avLst/>
            <a:gdLst/>
            <a:ahLst/>
            <a:cxnLst/>
            <a:rect l="l" t="t" r="r" b="b"/>
            <a:pathLst>
              <a:path w="3517265" h="1601470">
                <a:moveTo>
                  <a:pt x="3516736" y="0"/>
                </a:moveTo>
                <a:lnTo>
                  <a:pt x="3505239" y="0"/>
                </a:lnTo>
                <a:lnTo>
                  <a:pt x="0" y="1597239"/>
                </a:lnTo>
                <a:lnTo>
                  <a:pt x="2924" y="1601176"/>
                </a:lnTo>
                <a:lnTo>
                  <a:pt x="3516736"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663" name="CustomShape 7"/>
          <p:cNvSpPr/>
          <p:nvPr/>
        </p:nvSpPr>
        <p:spPr>
          <a:xfrm>
            <a:off x="17081280" y="3801960"/>
            <a:ext cx="3021840" cy="1380240"/>
          </a:xfrm>
          <a:custGeom>
            <a:avLst/>
            <a:gdLst/>
            <a:ahLst/>
            <a:cxnLst/>
            <a:rect l="l" t="t" r="r" b="b"/>
            <a:pathLst>
              <a:path w="3022600" h="1381125">
                <a:moveTo>
                  <a:pt x="3022537" y="0"/>
                </a:moveTo>
                <a:lnTo>
                  <a:pt x="0" y="1377288"/>
                </a:lnTo>
                <a:lnTo>
                  <a:pt x="2732" y="1380837"/>
                </a:lnTo>
                <a:lnTo>
                  <a:pt x="3022537" y="4799"/>
                </a:lnTo>
                <a:lnTo>
                  <a:pt x="3022537"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664" name="CustomShape 8"/>
          <p:cNvSpPr/>
          <p:nvPr/>
        </p:nvSpPr>
        <p:spPr>
          <a:xfrm>
            <a:off x="0" y="6068520"/>
            <a:ext cx="11499120" cy="5239440"/>
          </a:xfrm>
          <a:custGeom>
            <a:avLst/>
            <a:gdLst/>
            <a:ahLst/>
            <a:cxnLst/>
            <a:rect l="l" t="t" r="r" b="b"/>
            <a:pathLst>
              <a:path w="11499850" h="5240020">
                <a:moveTo>
                  <a:pt x="0" y="0"/>
                </a:moveTo>
                <a:lnTo>
                  <a:pt x="0" y="9689"/>
                </a:lnTo>
                <a:lnTo>
                  <a:pt x="11478185" y="5239924"/>
                </a:lnTo>
                <a:lnTo>
                  <a:pt x="11499313" y="5239924"/>
                </a:lnTo>
                <a:lnTo>
                  <a:pt x="0"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665" name="CustomShape 9"/>
          <p:cNvSpPr/>
          <p:nvPr/>
        </p:nvSpPr>
        <p:spPr>
          <a:xfrm>
            <a:off x="6302880" y="9894960"/>
            <a:ext cx="3105720" cy="1413360"/>
          </a:xfrm>
          <a:custGeom>
            <a:avLst/>
            <a:gdLst/>
            <a:ahLst/>
            <a:cxnLst/>
            <a:rect l="l" t="t" r="r" b="b"/>
            <a:pathLst>
              <a:path w="3106420" h="1414145">
                <a:moveTo>
                  <a:pt x="3705" y="0"/>
                </a:moveTo>
                <a:lnTo>
                  <a:pt x="0" y="4942"/>
                </a:lnTo>
                <a:lnTo>
                  <a:pt x="3091595" y="1413702"/>
                </a:lnTo>
                <a:lnTo>
                  <a:pt x="3106157" y="1413702"/>
                </a:lnTo>
                <a:lnTo>
                  <a:pt x="3705"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666" name="CustomShape 10"/>
          <p:cNvSpPr/>
          <p:nvPr/>
        </p:nvSpPr>
        <p:spPr>
          <a:xfrm>
            <a:off x="8091360" y="720"/>
            <a:ext cx="8367480" cy="3810600"/>
          </a:xfrm>
          <a:custGeom>
            <a:avLst/>
            <a:gdLst/>
            <a:ahLst/>
            <a:cxnLst/>
            <a:rect l="l" t="t" r="r" b="b"/>
            <a:pathLst>
              <a:path w="8368030" h="3811270">
                <a:moveTo>
                  <a:pt x="17189" y="0"/>
                </a:moveTo>
                <a:lnTo>
                  <a:pt x="0" y="0"/>
                </a:lnTo>
                <a:lnTo>
                  <a:pt x="8363492" y="3810894"/>
                </a:lnTo>
                <a:lnTo>
                  <a:pt x="8367754" y="3805049"/>
                </a:lnTo>
                <a:lnTo>
                  <a:pt x="17189" y="0"/>
                </a:ln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667" name="CustomShape 11"/>
          <p:cNvSpPr/>
          <p:nvPr/>
        </p:nvSpPr>
        <p:spPr>
          <a:xfrm>
            <a:off x="0" y="3081960"/>
            <a:ext cx="10347120" cy="4932720"/>
          </a:xfrm>
          <a:prstGeom prst="rect">
            <a:avLst/>
          </a:prstGeom>
          <a:blipFill rotWithShape="0">
            <a:blip r:embed="rId4"/>
            <a:stretch/>
          </a:blipFill>
          <a:ln w="0">
            <a:noFill/>
          </a:ln>
        </p:spPr>
        <p:style>
          <a:lnRef idx="0">
            <a:scrgbClr r="0" g="0" b="0"/>
          </a:lnRef>
          <a:fillRef idx="0">
            <a:scrgbClr r="0" g="0" b="0"/>
          </a:fillRef>
          <a:effectRef idx="0">
            <a:scrgbClr r="0" g="0" b="0"/>
          </a:effectRef>
          <a:fontRef idx="minor"/>
        </p:style>
      </p:sp>
      <p:sp>
        <p:nvSpPr>
          <p:cNvPr id="668" name="CustomShape 12"/>
          <p:cNvSpPr/>
          <p:nvPr/>
        </p:nvSpPr>
        <p:spPr>
          <a:xfrm>
            <a:off x="6090120" y="720"/>
            <a:ext cx="14013360" cy="11268720"/>
          </a:xfrm>
          <a:prstGeom prst="rect">
            <a:avLst/>
          </a:prstGeom>
          <a:blipFill rotWithShape="0">
            <a:blip r:embed="rId5"/>
            <a:stretch/>
          </a:blipFill>
          <a:ln w="0">
            <a:noFill/>
          </a:ln>
        </p:spPr>
        <p:style>
          <a:lnRef idx="0">
            <a:scrgbClr r="0" g="0" b="0"/>
          </a:lnRef>
          <a:fillRef idx="0">
            <a:scrgbClr r="0" g="0" b="0"/>
          </a:fillRef>
          <a:effectRef idx="0">
            <a:scrgbClr r="0" g="0" b="0"/>
          </a:effectRef>
          <a:fontRef idx="minor"/>
        </p:style>
      </p:sp>
      <p:sp>
        <p:nvSpPr>
          <p:cNvPr id="669" name="CustomShape 13"/>
          <p:cNvSpPr/>
          <p:nvPr/>
        </p:nvSpPr>
        <p:spPr>
          <a:xfrm>
            <a:off x="0" y="4802400"/>
            <a:ext cx="10681200" cy="5042160"/>
          </a:xfrm>
          <a:prstGeom prst="rect">
            <a:avLst/>
          </a:prstGeom>
          <a:blipFill rotWithShape="0">
            <a:blip r:embed="rId6"/>
            <a:stretch/>
          </a:blipFill>
          <a:ln w="0">
            <a:noFill/>
          </a:ln>
        </p:spPr>
        <p:style>
          <a:lnRef idx="0">
            <a:scrgbClr r="0" g="0" b="0"/>
          </a:lnRef>
          <a:fillRef idx="0">
            <a:scrgbClr r="0" g="0" b="0"/>
          </a:fillRef>
          <a:effectRef idx="0">
            <a:scrgbClr r="0" g="0" b="0"/>
          </a:effectRef>
          <a:fontRef idx="minor"/>
        </p:style>
      </p:sp>
      <p:sp>
        <p:nvSpPr>
          <p:cNvPr id="670" name="CustomShape 14"/>
          <p:cNvSpPr/>
          <p:nvPr/>
        </p:nvSpPr>
        <p:spPr>
          <a:xfrm>
            <a:off x="9479880" y="2213280"/>
            <a:ext cx="3072600" cy="2765880"/>
          </a:xfrm>
          <a:prstGeom prst="rect">
            <a:avLst/>
          </a:prstGeom>
          <a:blipFill rotWithShape="0">
            <a:blip r:embed="rId7"/>
            <a:stretch/>
          </a:blipFill>
          <a:ln w="0">
            <a:noFill/>
          </a:ln>
        </p:spPr>
        <p:style>
          <a:lnRef idx="0">
            <a:scrgbClr r="0" g="0" b="0"/>
          </a:lnRef>
          <a:fillRef idx="0">
            <a:scrgbClr r="0" g="0" b="0"/>
          </a:fillRef>
          <a:effectRef idx="0">
            <a:scrgbClr r="0" g="0" b="0"/>
          </a:effectRef>
          <a:fontRef idx="minor"/>
        </p:style>
      </p:sp>
      <p:sp>
        <p:nvSpPr>
          <p:cNvPr id="671" name="CustomShape 15"/>
          <p:cNvSpPr/>
          <p:nvPr/>
        </p:nvSpPr>
        <p:spPr>
          <a:xfrm>
            <a:off x="10798200" y="720"/>
            <a:ext cx="7935120" cy="5749920"/>
          </a:xfrm>
          <a:prstGeom prst="rect">
            <a:avLst/>
          </a:prstGeom>
          <a:blipFill rotWithShape="0">
            <a:blip r:embed="rId8"/>
            <a:stretch/>
          </a:blipFill>
          <a:ln w="0">
            <a:noFill/>
          </a:ln>
        </p:spPr>
        <p:style>
          <a:lnRef idx="0">
            <a:scrgbClr r="0" g="0" b="0"/>
          </a:lnRef>
          <a:fillRef idx="0">
            <a:scrgbClr r="0" g="0" b="0"/>
          </a:fillRef>
          <a:effectRef idx="0">
            <a:scrgbClr r="0" g="0" b="0"/>
          </a:effectRef>
          <a:fontRef idx="minor"/>
        </p:style>
      </p:sp>
      <p:sp>
        <p:nvSpPr>
          <p:cNvPr id="672" name="CustomShape 16"/>
          <p:cNvSpPr/>
          <p:nvPr/>
        </p:nvSpPr>
        <p:spPr>
          <a:xfrm>
            <a:off x="18464400" y="1061280"/>
            <a:ext cx="1638720" cy="1883520"/>
          </a:xfrm>
          <a:prstGeom prst="rect">
            <a:avLst/>
          </a:prstGeom>
          <a:blipFill rotWithShape="0">
            <a:blip r:embed="rId9"/>
            <a:stretch/>
          </a:blipFill>
          <a:ln w="0">
            <a:noFill/>
          </a:ln>
        </p:spPr>
        <p:style>
          <a:lnRef idx="0">
            <a:scrgbClr r="0" g="0" b="0"/>
          </a:lnRef>
          <a:fillRef idx="0">
            <a:scrgbClr r="0" g="0" b="0"/>
          </a:fillRef>
          <a:effectRef idx="0">
            <a:scrgbClr r="0" g="0" b="0"/>
          </a:effectRef>
          <a:fontRef idx="minor"/>
        </p:style>
      </p:sp>
      <p:sp>
        <p:nvSpPr>
          <p:cNvPr id="673" name="CustomShape 17"/>
          <p:cNvSpPr/>
          <p:nvPr/>
        </p:nvSpPr>
        <p:spPr>
          <a:xfrm>
            <a:off x="14736960" y="536040"/>
            <a:ext cx="4843440" cy="3953880"/>
          </a:xfrm>
          <a:prstGeom prst="rect">
            <a:avLst/>
          </a:prstGeom>
          <a:blipFill rotWithShape="0">
            <a:blip r:embed="rId10"/>
            <a:stretch/>
          </a:blipFill>
          <a:ln w="0">
            <a:noFill/>
          </a:ln>
        </p:spPr>
        <p:style>
          <a:lnRef idx="0">
            <a:scrgbClr r="0" g="0" b="0"/>
          </a:lnRef>
          <a:fillRef idx="0">
            <a:scrgbClr r="0" g="0" b="0"/>
          </a:fillRef>
          <a:effectRef idx="0">
            <a:scrgbClr r="0" g="0" b="0"/>
          </a:effectRef>
          <a:fontRef idx="minor"/>
        </p:style>
      </p:sp>
      <p:sp>
        <p:nvSpPr>
          <p:cNvPr id="674" name="CustomShape 18"/>
          <p:cNvSpPr/>
          <p:nvPr/>
        </p:nvSpPr>
        <p:spPr>
          <a:xfrm>
            <a:off x="13543200" y="2927160"/>
            <a:ext cx="2566440" cy="2308320"/>
          </a:xfrm>
          <a:custGeom>
            <a:avLst/>
            <a:gdLst/>
            <a:ahLst/>
            <a:cxnLst/>
            <a:rect l="l" t="t" r="r" b="b"/>
            <a:pathLst>
              <a:path w="2567305" h="2308860">
                <a:moveTo>
                  <a:pt x="123605" y="0"/>
                </a:moveTo>
                <a:lnTo>
                  <a:pt x="64642" y="11281"/>
                </a:lnTo>
                <a:lnTo>
                  <a:pt x="19149" y="58593"/>
                </a:lnTo>
                <a:lnTo>
                  <a:pt x="7997" y="95037"/>
                </a:lnTo>
                <a:lnTo>
                  <a:pt x="2408" y="140367"/>
                </a:lnTo>
                <a:lnTo>
                  <a:pt x="875" y="190873"/>
                </a:lnTo>
                <a:lnTo>
                  <a:pt x="826" y="201904"/>
                </a:lnTo>
                <a:lnTo>
                  <a:pt x="1409" y="258770"/>
                </a:lnTo>
                <a:lnTo>
                  <a:pt x="1850" y="284545"/>
                </a:lnTo>
                <a:lnTo>
                  <a:pt x="2167" y="312127"/>
                </a:lnTo>
                <a:lnTo>
                  <a:pt x="2479" y="350796"/>
                </a:lnTo>
                <a:lnTo>
                  <a:pt x="2687" y="391699"/>
                </a:lnTo>
                <a:lnTo>
                  <a:pt x="2754" y="413728"/>
                </a:lnTo>
                <a:lnTo>
                  <a:pt x="2881" y="591650"/>
                </a:lnTo>
                <a:lnTo>
                  <a:pt x="2758" y="672843"/>
                </a:lnTo>
                <a:lnTo>
                  <a:pt x="2356" y="837174"/>
                </a:lnTo>
                <a:lnTo>
                  <a:pt x="1712" y="1038275"/>
                </a:lnTo>
                <a:lnTo>
                  <a:pt x="1413" y="1157309"/>
                </a:lnTo>
                <a:lnTo>
                  <a:pt x="562" y="1430863"/>
                </a:lnTo>
                <a:lnTo>
                  <a:pt x="320" y="1521695"/>
                </a:lnTo>
                <a:lnTo>
                  <a:pt x="88" y="1637102"/>
                </a:lnTo>
                <a:lnTo>
                  <a:pt x="0" y="1821402"/>
                </a:lnTo>
                <a:lnTo>
                  <a:pt x="104" y="1885496"/>
                </a:lnTo>
                <a:lnTo>
                  <a:pt x="277" y="1934088"/>
                </a:lnTo>
                <a:lnTo>
                  <a:pt x="750" y="2003441"/>
                </a:lnTo>
                <a:lnTo>
                  <a:pt x="1409" y="2051187"/>
                </a:lnTo>
                <a:lnTo>
                  <a:pt x="4020" y="2116187"/>
                </a:lnTo>
                <a:lnTo>
                  <a:pt x="9618" y="2170951"/>
                </a:lnTo>
                <a:lnTo>
                  <a:pt x="19408" y="2216059"/>
                </a:lnTo>
                <a:lnTo>
                  <a:pt x="34580" y="2251943"/>
                </a:lnTo>
                <a:lnTo>
                  <a:pt x="85846" y="2297923"/>
                </a:lnTo>
                <a:lnTo>
                  <a:pt x="154845" y="2308358"/>
                </a:lnTo>
                <a:lnTo>
                  <a:pt x="195877" y="2302399"/>
                </a:lnTo>
                <a:lnTo>
                  <a:pt x="220583" y="2295554"/>
                </a:lnTo>
                <a:lnTo>
                  <a:pt x="157127" y="2295554"/>
                </a:lnTo>
                <a:lnTo>
                  <a:pt x="123073" y="2294860"/>
                </a:lnTo>
                <a:lnTo>
                  <a:pt x="62416" y="2265055"/>
                </a:lnTo>
                <a:lnTo>
                  <a:pt x="41186" y="2231344"/>
                </a:lnTo>
                <a:lnTo>
                  <a:pt x="27859" y="2184922"/>
                </a:lnTo>
                <a:lnTo>
                  <a:pt x="20548" y="2125063"/>
                </a:lnTo>
                <a:lnTo>
                  <a:pt x="17373" y="2051187"/>
                </a:lnTo>
                <a:lnTo>
                  <a:pt x="16658" y="2003441"/>
                </a:lnTo>
                <a:lnTo>
                  <a:pt x="16088" y="1920964"/>
                </a:lnTo>
                <a:lnTo>
                  <a:pt x="15846" y="1821402"/>
                </a:lnTo>
                <a:lnTo>
                  <a:pt x="15941" y="1637102"/>
                </a:lnTo>
                <a:lnTo>
                  <a:pt x="16191" y="1521695"/>
                </a:lnTo>
                <a:lnTo>
                  <a:pt x="17370" y="1157309"/>
                </a:lnTo>
                <a:lnTo>
                  <a:pt x="17615" y="1048741"/>
                </a:lnTo>
                <a:lnTo>
                  <a:pt x="18431" y="784501"/>
                </a:lnTo>
                <a:lnTo>
                  <a:pt x="18662" y="683771"/>
                </a:lnTo>
                <a:lnTo>
                  <a:pt x="18765" y="619593"/>
                </a:lnTo>
                <a:lnTo>
                  <a:pt x="18670" y="413728"/>
                </a:lnTo>
                <a:lnTo>
                  <a:pt x="18401" y="350796"/>
                </a:lnTo>
                <a:lnTo>
                  <a:pt x="18098" y="312127"/>
                </a:lnTo>
                <a:lnTo>
                  <a:pt x="17366" y="258770"/>
                </a:lnTo>
                <a:lnTo>
                  <a:pt x="16719" y="185718"/>
                </a:lnTo>
                <a:lnTo>
                  <a:pt x="19463" y="125865"/>
                </a:lnTo>
                <a:lnTo>
                  <a:pt x="28086" y="78855"/>
                </a:lnTo>
                <a:lnTo>
                  <a:pt x="45074" y="44335"/>
                </a:lnTo>
                <a:lnTo>
                  <a:pt x="102213" y="13456"/>
                </a:lnTo>
                <a:lnTo>
                  <a:pt x="196176" y="13456"/>
                </a:lnTo>
                <a:lnTo>
                  <a:pt x="160430" y="4420"/>
                </a:lnTo>
                <a:lnTo>
                  <a:pt x="123605" y="0"/>
                </a:lnTo>
                <a:close/>
                <a:moveTo>
                  <a:pt x="196176" y="13456"/>
                </a:moveTo>
                <a:lnTo>
                  <a:pt x="102213" y="13456"/>
                </a:lnTo>
                <a:lnTo>
                  <a:pt x="137704" y="13563"/>
                </a:lnTo>
                <a:lnTo>
                  <a:pt x="181169" y="22131"/>
                </a:lnTo>
                <a:lnTo>
                  <a:pt x="234386" y="39018"/>
                </a:lnTo>
                <a:lnTo>
                  <a:pt x="299136" y="64083"/>
                </a:lnTo>
                <a:lnTo>
                  <a:pt x="377198" y="97184"/>
                </a:lnTo>
                <a:lnTo>
                  <a:pt x="428762" y="119841"/>
                </a:lnTo>
                <a:lnTo>
                  <a:pt x="793535" y="284572"/>
                </a:lnTo>
                <a:lnTo>
                  <a:pt x="861450" y="315562"/>
                </a:lnTo>
                <a:lnTo>
                  <a:pt x="1462865" y="591705"/>
                </a:lnTo>
                <a:lnTo>
                  <a:pt x="1588443" y="649640"/>
                </a:lnTo>
                <a:lnTo>
                  <a:pt x="1719276" y="710087"/>
                </a:lnTo>
                <a:lnTo>
                  <a:pt x="2329526" y="993848"/>
                </a:lnTo>
                <a:lnTo>
                  <a:pt x="2399003" y="1027440"/>
                </a:lnTo>
                <a:lnTo>
                  <a:pt x="2454810" y="1057002"/>
                </a:lnTo>
                <a:lnTo>
                  <a:pt x="2497418" y="1083659"/>
                </a:lnTo>
                <a:lnTo>
                  <a:pt x="2527297" y="1108538"/>
                </a:lnTo>
                <a:lnTo>
                  <a:pt x="2550755" y="1157466"/>
                </a:lnTo>
                <a:lnTo>
                  <a:pt x="2543017" y="1186215"/>
                </a:lnTo>
                <a:lnTo>
                  <a:pt x="2480090" y="1243313"/>
                </a:lnTo>
                <a:lnTo>
                  <a:pt x="2425123" y="1274534"/>
                </a:lnTo>
                <a:lnTo>
                  <a:pt x="2354635" y="1309450"/>
                </a:lnTo>
                <a:lnTo>
                  <a:pt x="2155476" y="1401770"/>
                </a:lnTo>
                <a:lnTo>
                  <a:pt x="591766" y="2116187"/>
                </a:lnTo>
                <a:lnTo>
                  <a:pt x="403177" y="2205664"/>
                </a:lnTo>
                <a:lnTo>
                  <a:pt x="342957" y="2234431"/>
                </a:lnTo>
                <a:lnTo>
                  <a:pt x="288515" y="2258301"/>
                </a:lnTo>
                <a:lnTo>
                  <a:pt x="239576" y="2276776"/>
                </a:lnTo>
                <a:lnTo>
                  <a:pt x="195871" y="2289360"/>
                </a:lnTo>
                <a:lnTo>
                  <a:pt x="157127" y="2295554"/>
                </a:lnTo>
                <a:lnTo>
                  <a:pt x="220583" y="2295554"/>
                </a:lnTo>
                <a:lnTo>
                  <a:pt x="241708" y="2289700"/>
                </a:lnTo>
                <a:lnTo>
                  <a:pt x="292674" y="2270795"/>
                </a:lnTo>
                <a:lnTo>
                  <a:pt x="349108" y="2246218"/>
                </a:lnTo>
                <a:lnTo>
                  <a:pt x="411344" y="2216501"/>
                </a:lnTo>
                <a:lnTo>
                  <a:pt x="623348" y="2116151"/>
                </a:lnTo>
                <a:lnTo>
                  <a:pt x="2187360" y="1401716"/>
                </a:lnTo>
                <a:lnTo>
                  <a:pt x="2363002" y="1320298"/>
                </a:lnTo>
                <a:lnTo>
                  <a:pt x="2425121" y="1289673"/>
                </a:lnTo>
                <a:lnTo>
                  <a:pt x="2476037" y="1261705"/>
                </a:lnTo>
                <a:lnTo>
                  <a:pt x="2515703" y="1235438"/>
                </a:lnTo>
                <a:lnTo>
                  <a:pt x="2544069" y="1209920"/>
                </a:lnTo>
                <a:lnTo>
                  <a:pt x="2566713" y="1157309"/>
                </a:lnTo>
                <a:lnTo>
                  <a:pt x="2560719" y="1129855"/>
                </a:lnTo>
                <a:lnTo>
                  <a:pt x="2511429" y="1076840"/>
                </a:lnTo>
                <a:lnTo>
                  <a:pt x="2467236" y="1048741"/>
                </a:lnTo>
                <a:lnTo>
                  <a:pt x="2409414" y="1017891"/>
                </a:lnTo>
                <a:lnTo>
                  <a:pt x="2337516" y="983021"/>
                </a:lnTo>
                <a:lnTo>
                  <a:pt x="1750627" y="710052"/>
                </a:lnTo>
                <a:lnTo>
                  <a:pt x="1619835" y="649595"/>
                </a:lnTo>
                <a:lnTo>
                  <a:pt x="1494300" y="591650"/>
                </a:lnTo>
                <a:lnTo>
                  <a:pt x="893291" y="315515"/>
                </a:lnTo>
                <a:lnTo>
                  <a:pt x="825482" y="284545"/>
                </a:lnTo>
                <a:lnTo>
                  <a:pt x="436710" y="108836"/>
                </a:lnTo>
                <a:lnTo>
                  <a:pt x="385188" y="86200"/>
                </a:lnTo>
                <a:lnTo>
                  <a:pt x="314936" y="56395"/>
                </a:lnTo>
                <a:lnTo>
                  <a:pt x="254873" y="32745"/>
                </a:lnTo>
                <a:lnTo>
                  <a:pt x="203778" y="15378"/>
                </a:lnTo>
                <a:lnTo>
                  <a:pt x="196176" y="13456"/>
                </a:lnTo>
                <a:close/>
              </a:path>
            </a:pathLst>
          </a:custGeom>
          <a:solidFill>
            <a:srgbClr val="FFFFFF">
              <a:alpha val="49000"/>
            </a:srgbClr>
          </a:solidFill>
          <a:ln w="0">
            <a:noFill/>
          </a:ln>
        </p:spPr>
        <p:style>
          <a:lnRef idx="0">
            <a:scrgbClr r="0" g="0" b="0"/>
          </a:lnRef>
          <a:fillRef idx="0">
            <a:scrgbClr r="0" g="0" b="0"/>
          </a:fillRef>
          <a:effectRef idx="0">
            <a:scrgbClr r="0" g="0" b="0"/>
          </a:effectRef>
          <a:fontRef idx="minor"/>
        </p:style>
      </p:sp>
      <p:sp>
        <p:nvSpPr>
          <p:cNvPr id="675" name="CustomShape 19"/>
          <p:cNvSpPr/>
          <p:nvPr/>
        </p:nvSpPr>
        <p:spPr>
          <a:xfrm>
            <a:off x="14931000" y="577800"/>
            <a:ext cx="4615560" cy="4139640"/>
          </a:xfrm>
          <a:custGeom>
            <a:avLst/>
            <a:gdLst/>
            <a:ahLst/>
            <a:cxnLst/>
            <a:rect l="l" t="t" r="r" b="b"/>
            <a:pathLst>
              <a:path w="4616450" h="4140200">
                <a:moveTo>
                  <a:pt x="282670" y="0"/>
                </a:moveTo>
                <a:lnTo>
                  <a:pt x="144371" y="0"/>
                </a:lnTo>
                <a:lnTo>
                  <a:pt x="116331" y="12700"/>
                </a:lnTo>
                <a:lnTo>
                  <a:pt x="84943" y="38100"/>
                </a:lnTo>
                <a:lnTo>
                  <a:pt x="39940" y="88900"/>
                </a:lnTo>
                <a:lnTo>
                  <a:pt x="25058" y="127000"/>
                </a:lnTo>
                <a:lnTo>
                  <a:pt x="14410" y="165100"/>
                </a:lnTo>
                <a:lnTo>
                  <a:pt x="7362" y="215900"/>
                </a:lnTo>
                <a:lnTo>
                  <a:pt x="3281" y="266700"/>
                </a:lnTo>
                <a:lnTo>
                  <a:pt x="1534" y="330200"/>
                </a:lnTo>
                <a:lnTo>
                  <a:pt x="1485" y="393700"/>
                </a:lnTo>
                <a:lnTo>
                  <a:pt x="2502" y="457200"/>
                </a:lnTo>
                <a:lnTo>
                  <a:pt x="2959" y="482600"/>
                </a:lnTo>
                <a:lnTo>
                  <a:pt x="3369" y="508000"/>
                </a:lnTo>
                <a:lnTo>
                  <a:pt x="3735" y="533400"/>
                </a:lnTo>
                <a:lnTo>
                  <a:pt x="4057" y="571500"/>
                </a:lnTo>
                <a:lnTo>
                  <a:pt x="4337" y="609600"/>
                </a:lnTo>
                <a:lnTo>
                  <a:pt x="4578" y="635000"/>
                </a:lnTo>
                <a:lnTo>
                  <a:pt x="4946" y="723900"/>
                </a:lnTo>
                <a:lnTo>
                  <a:pt x="5078" y="762000"/>
                </a:lnTo>
                <a:lnTo>
                  <a:pt x="5196" y="825500"/>
                </a:lnTo>
                <a:lnTo>
                  <a:pt x="5272" y="990600"/>
                </a:lnTo>
                <a:lnTo>
                  <a:pt x="5162" y="1117600"/>
                </a:lnTo>
                <a:lnTo>
                  <a:pt x="4867" y="1295400"/>
                </a:lnTo>
                <a:lnTo>
                  <a:pt x="3297" y="1866900"/>
                </a:lnTo>
                <a:lnTo>
                  <a:pt x="2548" y="2070100"/>
                </a:lnTo>
                <a:lnTo>
                  <a:pt x="708" y="2692400"/>
                </a:lnTo>
                <a:lnTo>
                  <a:pt x="322" y="2870200"/>
                </a:lnTo>
                <a:lnTo>
                  <a:pt x="123" y="2997200"/>
                </a:lnTo>
                <a:lnTo>
                  <a:pt x="0" y="3213100"/>
                </a:lnTo>
                <a:lnTo>
                  <a:pt x="118" y="3340100"/>
                </a:lnTo>
                <a:lnTo>
                  <a:pt x="213" y="3390900"/>
                </a:lnTo>
                <a:lnTo>
                  <a:pt x="336" y="3429000"/>
                </a:lnTo>
                <a:lnTo>
                  <a:pt x="488" y="3467100"/>
                </a:lnTo>
                <a:lnTo>
                  <a:pt x="672" y="3505200"/>
                </a:lnTo>
                <a:lnTo>
                  <a:pt x="1138" y="3581400"/>
                </a:lnTo>
                <a:lnTo>
                  <a:pt x="1744" y="3632200"/>
                </a:lnTo>
                <a:lnTo>
                  <a:pt x="2502" y="3683000"/>
                </a:lnTo>
                <a:lnTo>
                  <a:pt x="4779" y="3759200"/>
                </a:lnTo>
                <a:lnTo>
                  <a:pt x="8698" y="3822700"/>
                </a:lnTo>
                <a:lnTo>
                  <a:pt x="14720" y="3886200"/>
                </a:lnTo>
                <a:lnTo>
                  <a:pt x="23308" y="3937000"/>
                </a:lnTo>
                <a:lnTo>
                  <a:pt x="34926" y="3975100"/>
                </a:lnTo>
                <a:lnTo>
                  <a:pt x="50036" y="4025900"/>
                </a:lnTo>
                <a:lnTo>
                  <a:pt x="69101" y="4051300"/>
                </a:lnTo>
                <a:lnTo>
                  <a:pt x="92584" y="4089400"/>
                </a:lnTo>
                <a:lnTo>
                  <a:pt x="120947" y="4114800"/>
                </a:lnTo>
                <a:lnTo>
                  <a:pt x="154654" y="4127500"/>
                </a:lnTo>
                <a:lnTo>
                  <a:pt x="185157" y="4140200"/>
                </a:lnTo>
                <a:lnTo>
                  <a:pt x="328827" y="4140200"/>
                </a:lnTo>
                <a:lnTo>
                  <a:pt x="370634" y="4127500"/>
                </a:lnTo>
                <a:lnTo>
                  <a:pt x="231248" y="4127500"/>
                </a:lnTo>
                <a:lnTo>
                  <a:pt x="198458" y="4114800"/>
                </a:lnTo>
                <a:lnTo>
                  <a:pt x="137966" y="4089400"/>
                </a:lnTo>
                <a:lnTo>
                  <a:pt x="91315" y="4038600"/>
                </a:lnTo>
                <a:lnTo>
                  <a:pt x="60548" y="3962400"/>
                </a:lnTo>
                <a:lnTo>
                  <a:pt x="50083" y="3924300"/>
                </a:lnTo>
                <a:lnTo>
                  <a:pt x="42343" y="3873500"/>
                </a:lnTo>
                <a:lnTo>
                  <a:pt x="36913" y="3810000"/>
                </a:lnTo>
                <a:lnTo>
                  <a:pt x="33376" y="3759200"/>
                </a:lnTo>
                <a:lnTo>
                  <a:pt x="31318" y="3683000"/>
                </a:lnTo>
                <a:lnTo>
                  <a:pt x="30458" y="3632200"/>
                </a:lnTo>
                <a:lnTo>
                  <a:pt x="29770" y="3581400"/>
                </a:lnTo>
                <a:lnTo>
                  <a:pt x="29485" y="3543300"/>
                </a:lnTo>
                <a:lnTo>
                  <a:pt x="29239" y="3505200"/>
                </a:lnTo>
                <a:lnTo>
                  <a:pt x="29030" y="3467100"/>
                </a:lnTo>
                <a:lnTo>
                  <a:pt x="28856" y="3429000"/>
                </a:lnTo>
                <a:lnTo>
                  <a:pt x="28715" y="3390900"/>
                </a:lnTo>
                <a:lnTo>
                  <a:pt x="28606" y="3340100"/>
                </a:lnTo>
                <a:lnTo>
                  <a:pt x="28479" y="3251200"/>
                </a:lnTo>
                <a:lnTo>
                  <a:pt x="28604" y="2997200"/>
                </a:lnTo>
                <a:lnTo>
                  <a:pt x="28827" y="2870200"/>
                </a:lnTo>
                <a:lnTo>
                  <a:pt x="29138" y="2743200"/>
                </a:lnTo>
                <a:lnTo>
                  <a:pt x="29587" y="2578100"/>
                </a:lnTo>
                <a:lnTo>
                  <a:pt x="31998" y="1866900"/>
                </a:lnTo>
                <a:lnTo>
                  <a:pt x="33120" y="1409700"/>
                </a:lnTo>
                <a:lnTo>
                  <a:pt x="33510" y="1219200"/>
                </a:lnTo>
                <a:lnTo>
                  <a:pt x="33608" y="1155700"/>
                </a:lnTo>
                <a:lnTo>
                  <a:pt x="33713" y="1066800"/>
                </a:lnTo>
                <a:lnTo>
                  <a:pt x="33622" y="762000"/>
                </a:lnTo>
                <a:lnTo>
                  <a:pt x="33186" y="635000"/>
                </a:lnTo>
                <a:lnTo>
                  <a:pt x="32973" y="609600"/>
                </a:lnTo>
                <a:lnTo>
                  <a:pt x="32626" y="558800"/>
                </a:lnTo>
                <a:lnTo>
                  <a:pt x="32104" y="508000"/>
                </a:lnTo>
                <a:lnTo>
                  <a:pt x="31318" y="457200"/>
                </a:lnTo>
                <a:lnTo>
                  <a:pt x="30197" y="393700"/>
                </a:lnTo>
                <a:lnTo>
                  <a:pt x="30062" y="330200"/>
                </a:lnTo>
                <a:lnTo>
                  <a:pt x="31470" y="266700"/>
                </a:lnTo>
                <a:lnTo>
                  <a:pt x="34975" y="215900"/>
                </a:lnTo>
                <a:lnTo>
                  <a:pt x="41131" y="177800"/>
                </a:lnTo>
                <a:lnTo>
                  <a:pt x="50495" y="139700"/>
                </a:lnTo>
                <a:lnTo>
                  <a:pt x="63622" y="101600"/>
                </a:lnTo>
                <a:lnTo>
                  <a:pt x="103382" y="50800"/>
                </a:lnTo>
                <a:lnTo>
                  <a:pt x="131126" y="38100"/>
                </a:lnTo>
                <a:lnTo>
                  <a:pt x="156262" y="25400"/>
                </a:lnTo>
                <a:lnTo>
                  <a:pt x="183780" y="12700"/>
                </a:lnTo>
                <a:lnTo>
                  <a:pt x="325958" y="12700"/>
                </a:lnTo>
                <a:lnTo>
                  <a:pt x="282670" y="0"/>
                </a:lnTo>
                <a:close/>
                <a:moveTo>
                  <a:pt x="325958" y="12700"/>
                </a:moveTo>
                <a:lnTo>
                  <a:pt x="247579" y="12700"/>
                </a:lnTo>
                <a:lnTo>
                  <a:pt x="284670" y="25400"/>
                </a:lnTo>
                <a:lnTo>
                  <a:pt x="325763" y="38100"/>
                </a:lnTo>
                <a:lnTo>
                  <a:pt x="371262" y="50800"/>
                </a:lnTo>
                <a:lnTo>
                  <a:pt x="421572" y="63500"/>
                </a:lnTo>
                <a:lnTo>
                  <a:pt x="477099" y="88900"/>
                </a:lnTo>
                <a:lnTo>
                  <a:pt x="538246" y="114300"/>
                </a:lnTo>
                <a:lnTo>
                  <a:pt x="605420" y="139700"/>
                </a:lnTo>
                <a:lnTo>
                  <a:pt x="679026" y="165100"/>
                </a:lnTo>
                <a:lnTo>
                  <a:pt x="702141" y="177800"/>
                </a:lnTo>
                <a:lnTo>
                  <a:pt x="754104" y="203200"/>
                </a:lnTo>
                <a:lnTo>
                  <a:pt x="813355" y="228600"/>
                </a:lnTo>
                <a:lnTo>
                  <a:pt x="879470" y="254000"/>
                </a:lnTo>
                <a:lnTo>
                  <a:pt x="914967" y="279400"/>
                </a:lnTo>
                <a:lnTo>
                  <a:pt x="952021" y="292100"/>
                </a:lnTo>
                <a:lnTo>
                  <a:pt x="990577" y="304800"/>
                </a:lnTo>
                <a:lnTo>
                  <a:pt x="1030583" y="330200"/>
                </a:lnTo>
                <a:lnTo>
                  <a:pt x="1071984" y="342900"/>
                </a:lnTo>
                <a:lnTo>
                  <a:pt x="1158764" y="381000"/>
                </a:lnTo>
                <a:lnTo>
                  <a:pt x="1250489" y="431800"/>
                </a:lnTo>
                <a:lnTo>
                  <a:pt x="1346734" y="469900"/>
                </a:lnTo>
                <a:lnTo>
                  <a:pt x="1447073" y="520700"/>
                </a:lnTo>
                <a:lnTo>
                  <a:pt x="1551080" y="558800"/>
                </a:lnTo>
                <a:lnTo>
                  <a:pt x="1658328" y="609600"/>
                </a:lnTo>
                <a:lnTo>
                  <a:pt x="1768393" y="660400"/>
                </a:lnTo>
                <a:lnTo>
                  <a:pt x="2053081" y="787400"/>
                </a:lnTo>
                <a:lnTo>
                  <a:pt x="2228295" y="876300"/>
                </a:lnTo>
                <a:lnTo>
                  <a:pt x="2405053" y="952500"/>
                </a:lnTo>
                <a:lnTo>
                  <a:pt x="2581917" y="1041400"/>
                </a:lnTo>
                <a:lnTo>
                  <a:pt x="2986940" y="1219200"/>
                </a:lnTo>
                <a:lnTo>
                  <a:pt x="3208099" y="1320800"/>
                </a:lnTo>
                <a:lnTo>
                  <a:pt x="3417521" y="1422400"/>
                </a:lnTo>
                <a:lnTo>
                  <a:pt x="3611797" y="1511300"/>
                </a:lnTo>
                <a:lnTo>
                  <a:pt x="3745515" y="1574800"/>
                </a:lnTo>
                <a:lnTo>
                  <a:pt x="3867360" y="1625600"/>
                </a:lnTo>
                <a:lnTo>
                  <a:pt x="3975893" y="1676400"/>
                </a:lnTo>
                <a:lnTo>
                  <a:pt x="4069678" y="1727200"/>
                </a:lnTo>
                <a:lnTo>
                  <a:pt x="4123298" y="1752600"/>
                </a:lnTo>
                <a:lnTo>
                  <a:pt x="4169297" y="1778000"/>
                </a:lnTo>
                <a:lnTo>
                  <a:pt x="4189306" y="1778000"/>
                </a:lnTo>
                <a:lnTo>
                  <a:pt x="4260629" y="1816100"/>
                </a:lnTo>
                <a:lnTo>
                  <a:pt x="4324522" y="1841500"/>
                </a:lnTo>
                <a:lnTo>
                  <a:pt x="4381122" y="1879600"/>
                </a:lnTo>
                <a:lnTo>
                  <a:pt x="4430564" y="1905000"/>
                </a:lnTo>
                <a:lnTo>
                  <a:pt x="4472982" y="1930400"/>
                </a:lnTo>
                <a:lnTo>
                  <a:pt x="4508512" y="1955800"/>
                </a:lnTo>
                <a:lnTo>
                  <a:pt x="4537288" y="1981200"/>
                </a:lnTo>
                <a:lnTo>
                  <a:pt x="4575123" y="2032000"/>
                </a:lnTo>
                <a:lnTo>
                  <a:pt x="4587566" y="2070100"/>
                </a:lnTo>
                <a:lnTo>
                  <a:pt x="4584163" y="2108200"/>
                </a:lnTo>
                <a:lnTo>
                  <a:pt x="4555962" y="2159000"/>
                </a:lnTo>
                <a:lnTo>
                  <a:pt x="4499412" y="2209800"/>
                </a:lnTo>
                <a:lnTo>
                  <a:pt x="4460573" y="2235200"/>
                </a:lnTo>
                <a:lnTo>
                  <a:pt x="4414726" y="2260600"/>
                </a:lnTo>
                <a:lnTo>
                  <a:pt x="4361899" y="2286000"/>
                </a:lnTo>
                <a:lnTo>
                  <a:pt x="4302118" y="2311400"/>
                </a:lnTo>
                <a:lnTo>
                  <a:pt x="4235409" y="2349500"/>
                </a:lnTo>
                <a:lnTo>
                  <a:pt x="4190284" y="2374900"/>
                </a:lnTo>
                <a:lnTo>
                  <a:pt x="4135749" y="2400300"/>
                </a:lnTo>
                <a:lnTo>
                  <a:pt x="4072435" y="2425700"/>
                </a:lnTo>
                <a:lnTo>
                  <a:pt x="4037682" y="2438400"/>
                </a:lnTo>
                <a:lnTo>
                  <a:pt x="4000970" y="2463800"/>
                </a:lnTo>
                <a:lnTo>
                  <a:pt x="3921987" y="2489200"/>
                </a:lnTo>
                <a:lnTo>
                  <a:pt x="3836114" y="2540000"/>
                </a:lnTo>
                <a:lnTo>
                  <a:pt x="3743981" y="2578100"/>
                </a:lnTo>
                <a:lnTo>
                  <a:pt x="3595425" y="2641600"/>
                </a:lnTo>
                <a:lnTo>
                  <a:pt x="2917073" y="2959100"/>
                </a:lnTo>
                <a:lnTo>
                  <a:pt x="2863755" y="2971800"/>
                </a:lnTo>
                <a:lnTo>
                  <a:pt x="2354566" y="3213100"/>
                </a:lnTo>
                <a:lnTo>
                  <a:pt x="1962473" y="3390900"/>
                </a:lnTo>
                <a:lnTo>
                  <a:pt x="1799997" y="3467100"/>
                </a:lnTo>
                <a:lnTo>
                  <a:pt x="1694483" y="3505200"/>
                </a:lnTo>
                <a:lnTo>
                  <a:pt x="1591655" y="3556000"/>
                </a:lnTo>
                <a:lnTo>
                  <a:pt x="1491892" y="3606800"/>
                </a:lnTo>
                <a:lnTo>
                  <a:pt x="1395573" y="3644900"/>
                </a:lnTo>
                <a:lnTo>
                  <a:pt x="1303079" y="3695700"/>
                </a:lnTo>
                <a:lnTo>
                  <a:pt x="1258384" y="3708400"/>
                </a:lnTo>
                <a:lnTo>
                  <a:pt x="1214788" y="3733800"/>
                </a:lnTo>
                <a:lnTo>
                  <a:pt x="1172338" y="3746500"/>
                </a:lnTo>
                <a:lnTo>
                  <a:pt x="1131081" y="3771900"/>
                </a:lnTo>
                <a:lnTo>
                  <a:pt x="1091065" y="3784600"/>
                </a:lnTo>
                <a:lnTo>
                  <a:pt x="1052337" y="3810000"/>
                </a:lnTo>
                <a:lnTo>
                  <a:pt x="1014945" y="3822700"/>
                </a:lnTo>
                <a:lnTo>
                  <a:pt x="978936" y="3835400"/>
                </a:lnTo>
                <a:lnTo>
                  <a:pt x="944357" y="3860800"/>
                </a:lnTo>
                <a:lnTo>
                  <a:pt x="911256" y="3873500"/>
                </a:lnTo>
                <a:lnTo>
                  <a:pt x="879681" y="3886200"/>
                </a:lnTo>
                <a:lnTo>
                  <a:pt x="821296" y="3911600"/>
                </a:lnTo>
                <a:lnTo>
                  <a:pt x="769582" y="3937000"/>
                </a:lnTo>
                <a:lnTo>
                  <a:pt x="724919" y="3962400"/>
                </a:lnTo>
                <a:lnTo>
                  <a:pt x="660507" y="3987800"/>
                </a:lnTo>
                <a:lnTo>
                  <a:pt x="599701" y="4025900"/>
                </a:lnTo>
                <a:lnTo>
                  <a:pt x="542403" y="4051300"/>
                </a:lnTo>
                <a:lnTo>
                  <a:pt x="488515" y="4064000"/>
                </a:lnTo>
                <a:lnTo>
                  <a:pt x="437937" y="4089400"/>
                </a:lnTo>
                <a:lnTo>
                  <a:pt x="390571" y="4102100"/>
                </a:lnTo>
                <a:lnTo>
                  <a:pt x="346318" y="4114800"/>
                </a:lnTo>
                <a:lnTo>
                  <a:pt x="305079" y="4114800"/>
                </a:lnTo>
                <a:lnTo>
                  <a:pt x="266755" y="4127500"/>
                </a:lnTo>
                <a:lnTo>
                  <a:pt x="370634" y="4127500"/>
                </a:lnTo>
                <a:lnTo>
                  <a:pt x="414988" y="4114800"/>
                </a:lnTo>
                <a:lnTo>
                  <a:pt x="461983" y="4102100"/>
                </a:lnTo>
                <a:lnTo>
                  <a:pt x="511715" y="4089400"/>
                </a:lnTo>
                <a:lnTo>
                  <a:pt x="564277" y="4064000"/>
                </a:lnTo>
                <a:lnTo>
                  <a:pt x="619766" y="4038600"/>
                </a:lnTo>
                <a:lnTo>
                  <a:pt x="678276" y="4013200"/>
                </a:lnTo>
                <a:lnTo>
                  <a:pt x="739903" y="3975100"/>
                </a:lnTo>
                <a:lnTo>
                  <a:pt x="761292" y="3975100"/>
                </a:lnTo>
                <a:lnTo>
                  <a:pt x="809458" y="3949700"/>
                </a:lnTo>
                <a:lnTo>
                  <a:pt x="864490" y="3924300"/>
                </a:lnTo>
                <a:lnTo>
                  <a:pt x="894463" y="3911600"/>
                </a:lnTo>
                <a:lnTo>
                  <a:pt x="926010" y="3886200"/>
                </a:lnTo>
                <a:lnTo>
                  <a:pt x="959083" y="3873500"/>
                </a:lnTo>
                <a:lnTo>
                  <a:pt x="993636" y="3860800"/>
                </a:lnTo>
                <a:lnTo>
                  <a:pt x="1029620" y="3848100"/>
                </a:lnTo>
                <a:lnTo>
                  <a:pt x="1066989" y="3822700"/>
                </a:lnTo>
                <a:lnTo>
                  <a:pt x="1105694" y="3810000"/>
                </a:lnTo>
                <a:lnTo>
                  <a:pt x="1145689" y="3784600"/>
                </a:lnTo>
                <a:lnTo>
                  <a:pt x="1186925" y="3771900"/>
                </a:lnTo>
                <a:lnTo>
                  <a:pt x="1229356" y="3746500"/>
                </a:lnTo>
                <a:lnTo>
                  <a:pt x="1272934" y="3733800"/>
                </a:lnTo>
                <a:lnTo>
                  <a:pt x="1363339" y="3683000"/>
                </a:lnTo>
                <a:lnTo>
                  <a:pt x="1457762" y="3644900"/>
                </a:lnTo>
                <a:lnTo>
                  <a:pt x="1555822" y="3594100"/>
                </a:lnTo>
                <a:lnTo>
                  <a:pt x="1657139" y="3556000"/>
                </a:lnTo>
                <a:lnTo>
                  <a:pt x="1761334" y="3505200"/>
                </a:lnTo>
                <a:lnTo>
                  <a:pt x="1922190" y="3429000"/>
                </a:lnTo>
                <a:lnTo>
                  <a:pt x="2877953" y="2997200"/>
                </a:lnTo>
                <a:lnTo>
                  <a:pt x="2931083" y="2971800"/>
                </a:lnTo>
                <a:lnTo>
                  <a:pt x="3395607" y="2755900"/>
                </a:lnTo>
                <a:lnTo>
                  <a:pt x="3557816" y="2692400"/>
                </a:lnTo>
                <a:lnTo>
                  <a:pt x="3710177" y="2616200"/>
                </a:lnTo>
                <a:lnTo>
                  <a:pt x="3805230" y="2578100"/>
                </a:lnTo>
                <a:lnTo>
                  <a:pt x="3894329" y="2527300"/>
                </a:lnTo>
                <a:lnTo>
                  <a:pt x="3976846" y="2501900"/>
                </a:lnTo>
                <a:lnTo>
                  <a:pt x="4015439" y="2476500"/>
                </a:lnTo>
                <a:lnTo>
                  <a:pt x="4052149" y="2463800"/>
                </a:lnTo>
                <a:lnTo>
                  <a:pt x="4086899" y="2451100"/>
                </a:lnTo>
                <a:lnTo>
                  <a:pt x="4119609" y="2425700"/>
                </a:lnTo>
                <a:lnTo>
                  <a:pt x="4150201" y="2413000"/>
                </a:lnTo>
                <a:lnTo>
                  <a:pt x="4178595" y="2400300"/>
                </a:lnTo>
                <a:lnTo>
                  <a:pt x="4204714" y="2387600"/>
                </a:lnTo>
                <a:lnTo>
                  <a:pt x="4228477" y="2374900"/>
                </a:lnTo>
                <a:lnTo>
                  <a:pt x="4249807" y="2374900"/>
                </a:lnTo>
                <a:lnTo>
                  <a:pt x="4319234" y="2336800"/>
                </a:lnTo>
                <a:lnTo>
                  <a:pt x="4381454" y="2298700"/>
                </a:lnTo>
                <a:lnTo>
                  <a:pt x="4436438" y="2273300"/>
                </a:lnTo>
                <a:lnTo>
                  <a:pt x="4484157" y="2247900"/>
                </a:lnTo>
                <a:lnTo>
                  <a:pt x="4524585" y="2222500"/>
                </a:lnTo>
                <a:lnTo>
                  <a:pt x="4557693" y="2184400"/>
                </a:lnTo>
                <a:lnTo>
                  <a:pt x="4583452" y="2159000"/>
                </a:lnTo>
                <a:lnTo>
                  <a:pt x="4601836" y="2133600"/>
                </a:lnTo>
                <a:lnTo>
                  <a:pt x="4612815" y="2108200"/>
                </a:lnTo>
                <a:lnTo>
                  <a:pt x="4616361" y="2070100"/>
                </a:lnTo>
                <a:lnTo>
                  <a:pt x="4613094" y="2044700"/>
                </a:lnTo>
                <a:lnTo>
                  <a:pt x="4587159" y="1993900"/>
                </a:lnTo>
                <a:lnTo>
                  <a:pt x="4534425" y="1943100"/>
                </a:lnTo>
                <a:lnTo>
                  <a:pt x="4497660" y="1917700"/>
                </a:lnTo>
                <a:lnTo>
                  <a:pt x="4453777" y="1892300"/>
                </a:lnTo>
                <a:lnTo>
                  <a:pt x="4402637" y="1866900"/>
                </a:lnTo>
                <a:lnTo>
                  <a:pt x="4344100" y="1828800"/>
                </a:lnTo>
                <a:lnTo>
                  <a:pt x="4278027" y="1803400"/>
                </a:lnTo>
                <a:lnTo>
                  <a:pt x="4204279" y="1765300"/>
                </a:lnTo>
                <a:lnTo>
                  <a:pt x="4162220" y="1739900"/>
                </a:lnTo>
                <a:lnTo>
                  <a:pt x="4112326" y="1714500"/>
                </a:lnTo>
                <a:lnTo>
                  <a:pt x="4055023" y="1689100"/>
                </a:lnTo>
                <a:lnTo>
                  <a:pt x="3956110" y="1651000"/>
                </a:lnTo>
                <a:lnTo>
                  <a:pt x="3842924" y="1587500"/>
                </a:lnTo>
                <a:lnTo>
                  <a:pt x="3716903" y="1536700"/>
                </a:lnTo>
                <a:lnTo>
                  <a:pt x="3531396" y="1447800"/>
                </a:lnTo>
                <a:lnTo>
                  <a:pt x="3329035" y="1358900"/>
                </a:lnTo>
                <a:lnTo>
                  <a:pt x="3113230" y="1257300"/>
                </a:lnTo>
                <a:lnTo>
                  <a:pt x="2887389" y="1155700"/>
                </a:lnTo>
                <a:lnTo>
                  <a:pt x="2713473" y="1066800"/>
                </a:lnTo>
                <a:lnTo>
                  <a:pt x="2537266" y="990600"/>
                </a:lnTo>
                <a:lnTo>
                  <a:pt x="2360208" y="901700"/>
                </a:lnTo>
                <a:lnTo>
                  <a:pt x="2009285" y="749300"/>
                </a:lnTo>
                <a:lnTo>
                  <a:pt x="1838297" y="673100"/>
                </a:lnTo>
                <a:lnTo>
                  <a:pt x="1726938" y="622300"/>
                </a:lnTo>
                <a:lnTo>
                  <a:pt x="1618183" y="571500"/>
                </a:lnTo>
                <a:lnTo>
                  <a:pt x="1512457" y="520700"/>
                </a:lnTo>
                <a:lnTo>
                  <a:pt x="1410187" y="469900"/>
                </a:lnTo>
                <a:lnTo>
                  <a:pt x="1311799" y="431800"/>
                </a:lnTo>
                <a:lnTo>
                  <a:pt x="1217718" y="381000"/>
                </a:lnTo>
                <a:lnTo>
                  <a:pt x="1128371" y="342900"/>
                </a:lnTo>
                <a:lnTo>
                  <a:pt x="1085606" y="330200"/>
                </a:lnTo>
                <a:lnTo>
                  <a:pt x="1044185" y="304800"/>
                </a:lnTo>
                <a:lnTo>
                  <a:pt x="1004159" y="292100"/>
                </a:lnTo>
                <a:lnTo>
                  <a:pt x="965584" y="266700"/>
                </a:lnTo>
                <a:lnTo>
                  <a:pt x="928511" y="254000"/>
                </a:lnTo>
                <a:lnTo>
                  <a:pt x="892995" y="241300"/>
                </a:lnTo>
                <a:lnTo>
                  <a:pt x="859088" y="228600"/>
                </a:lnTo>
                <a:lnTo>
                  <a:pt x="826844" y="203200"/>
                </a:lnTo>
                <a:lnTo>
                  <a:pt x="796315" y="190500"/>
                </a:lnTo>
                <a:lnTo>
                  <a:pt x="767557" y="177800"/>
                </a:lnTo>
                <a:lnTo>
                  <a:pt x="740620" y="165100"/>
                </a:lnTo>
                <a:lnTo>
                  <a:pt x="715560" y="165100"/>
                </a:lnTo>
                <a:lnTo>
                  <a:pt x="692428" y="152400"/>
                </a:lnTo>
                <a:lnTo>
                  <a:pt x="616464" y="114300"/>
                </a:lnTo>
                <a:lnTo>
                  <a:pt x="547035" y="88900"/>
                </a:lnTo>
                <a:lnTo>
                  <a:pt x="483706" y="63500"/>
                </a:lnTo>
                <a:lnTo>
                  <a:pt x="426040" y="38100"/>
                </a:lnTo>
                <a:lnTo>
                  <a:pt x="373603" y="25400"/>
                </a:lnTo>
                <a:lnTo>
                  <a:pt x="325958" y="12700"/>
                </a:lnTo>
                <a:close/>
              </a:path>
            </a:pathLst>
          </a:custGeom>
          <a:solidFill>
            <a:srgbClr val="FFFFFF">
              <a:alpha val="49000"/>
            </a:srgbClr>
          </a:solidFill>
          <a:ln w="0">
            <a:noFill/>
          </a:ln>
        </p:spPr>
        <p:style>
          <a:lnRef idx="0">
            <a:scrgbClr r="0" g="0" b="0"/>
          </a:lnRef>
          <a:fillRef idx="0">
            <a:scrgbClr r="0" g="0" b="0"/>
          </a:fillRef>
          <a:effectRef idx="0">
            <a:scrgbClr r="0" g="0" b="0"/>
          </a:effectRef>
          <a:fontRef idx="minor"/>
        </p:style>
      </p:sp>
      <p:sp>
        <p:nvSpPr>
          <p:cNvPr id="676" name="CustomShape 20"/>
          <p:cNvSpPr/>
          <p:nvPr/>
        </p:nvSpPr>
        <p:spPr>
          <a:xfrm>
            <a:off x="12978360" y="533160"/>
            <a:ext cx="3267000" cy="2932920"/>
          </a:xfrm>
          <a:custGeom>
            <a:avLst/>
            <a:gdLst/>
            <a:ahLst/>
            <a:cxnLst/>
            <a:rect l="l" t="t" r="r" b="b"/>
            <a:pathLst>
              <a:path w="3267709" h="2933700">
                <a:moveTo>
                  <a:pt x="3126187" y="0"/>
                </a:moveTo>
                <a:lnTo>
                  <a:pt x="3053294" y="0"/>
                </a:lnTo>
                <a:lnTo>
                  <a:pt x="3011651" y="12700"/>
                </a:lnTo>
                <a:lnTo>
                  <a:pt x="2966276" y="25400"/>
                </a:lnTo>
                <a:lnTo>
                  <a:pt x="2916967" y="38100"/>
                </a:lnTo>
                <a:lnTo>
                  <a:pt x="2863523" y="63500"/>
                </a:lnTo>
                <a:lnTo>
                  <a:pt x="2805742" y="88900"/>
                </a:lnTo>
                <a:lnTo>
                  <a:pt x="2743424" y="114300"/>
                </a:lnTo>
                <a:lnTo>
                  <a:pt x="2721963" y="127000"/>
                </a:lnTo>
                <a:lnTo>
                  <a:pt x="2698040" y="139700"/>
                </a:lnTo>
                <a:lnTo>
                  <a:pt x="2671744" y="152400"/>
                </a:lnTo>
                <a:lnTo>
                  <a:pt x="2643168" y="165100"/>
                </a:lnTo>
                <a:lnTo>
                  <a:pt x="2612402" y="177800"/>
                </a:lnTo>
                <a:lnTo>
                  <a:pt x="2579536" y="203200"/>
                </a:lnTo>
                <a:lnTo>
                  <a:pt x="2544662" y="215900"/>
                </a:lnTo>
                <a:lnTo>
                  <a:pt x="2507870" y="228600"/>
                </a:lnTo>
                <a:lnTo>
                  <a:pt x="2469251" y="254000"/>
                </a:lnTo>
                <a:lnTo>
                  <a:pt x="2428896" y="266700"/>
                </a:lnTo>
                <a:lnTo>
                  <a:pt x="2386895" y="292100"/>
                </a:lnTo>
                <a:lnTo>
                  <a:pt x="2343340" y="304800"/>
                </a:lnTo>
                <a:lnTo>
                  <a:pt x="2298322" y="330200"/>
                </a:lnTo>
                <a:lnTo>
                  <a:pt x="2251930" y="342900"/>
                </a:lnTo>
                <a:lnTo>
                  <a:pt x="2204256" y="368300"/>
                </a:lnTo>
                <a:lnTo>
                  <a:pt x="2105426" y="419100"/>
                </a:lnTo>
                <a:lnTo>
                  <a:pt x="2002557" y="457200"/>
                </a:lnTo>
                <a:lnTo>
                  <a:pt x="1896376" y="508000"/>
                </a:lnTo>
                <a:lnTo>
                  <a:pt x="1787609" y="558800"/>
                </a:lnTo>
                <a:lnTo>
                  <a:pt x="1230412" y="812800"/>
                </a:lnTo>
                <a:lnTo>
                  <a:pt x="1192864" y="838200"/>
                </a:lnTo>
                <a:lnTo>
                  <a:pt x="836804" y="990600"/>
                </a:lnTo>
                <a:lnTo>
                  <a:pt x="727159" y="1041400"/>
                </a:lnTo>
                <a:lnTo>
                  <a:pt x="624302" y="1092200"/>
                </a:lnTo>
                <a:lnTo>
                  <a:pt x="529594" y="1130300"/>
                </a:lnTo>
                <a:lnTo>
                  <a:pt x="485719" y="1155700"/>
                </a:lnTo>
                <a:lnTo>
                  <a:pt x="444392" y="1168400"/>
                </a:lnTo>
                <a:lnTo>
                  <a:pt x="405782" y="1193800"/>
                </a:lnTo>
                <a:lnTo>
                  <a:pt x="337393" y="1219200"/>
                </a:lnTo>
                <a:lnTo>
                  <a:pt x="281912" y="1244600"/>
                </a:lnTo>
                <a:lnTo>
                  <a:pt x="190873" y="1295400"/>
                </a:lnTo>
                <a:lnTo>
                  <a:pt x="132717" y="1320800"/>
                </a:lnTo>
                <a:lnTo>
                  <a:pt x="85024" y="1358900"/>
                </a:lnTo>
                <a:lnTo>
                  <a:pt x="47849" y="1384300"/>
                </a:lnTo>
                <a:lnTo>
                  <a:pt x="21249" y="1409700"/>
                </a:lnTo>
                <a:lnTo>
                  <a:pt x="5281" y="1435100"/>
                </a:lnTo>
                <a:lnTo>
                  <a:pt x="0" y="1473200"/>
                </a:lnTo>
                <a:lnTo>
                  <a:pt x="4385" y="1498600"/>
                </a:lnTo>
                <a:lnTo>
                  <a:pt x="39389" y="1549400"/>
                </a:lnTo>
                <a:lnTo>
                  <a:pt x="70524" y="1574800"/>
                </a:lnTo>
                <a:lnTo>
                  <a:pt x="111088" y="1600200"/>
                </a:lnTo>
                <a:lnTo>
                  <a:pt x="161341" y="1625600"/>
                </a:lnTo>
                <a:lnTo>
                  <a:pt x="221538" y="1651000"/>
                </a:lnTo>
                <a:lnTo>
                  <a:pt x="291938" y="1689100"/>
                </a:lnTo>
                <a:lnTo>
                  <a:pt x="312284" y="1701800"/>
                </a:lnTo>
                <a:lnTo>
                  <a:pt x="361243" y="1727200"/>
                </a:lnTo>
                <a:lnTo>
                  <a:pt x="420523" y="1752600"/>
                </a:lnTo>
                <a:lnTo>
                  <a:pt x="489284" y="1778000"/>
                </a:lnTo>
                <a:lnTo>
                  <a:pt x="697147" y="1879600"/>
                </a:lnTo>
                <a:lnTo>
                  <a:pt x="842321" y="1943100"/>
                </a:lnTo>
                <a:lnTo>
                  <a:pt x="999368" y="2019300"/>
                </a:lnTo>
                <a:lnTo>
                  <a:pt x="1165452" y="2095500"/>
                </a:lnTo>
                <a:lnTo>
                  <a:pt x="1454632" y="2222500"/>
                </a:lnTo>
                <a:lnTo>
                  <a:pt x="1572183" y="2286000"/>
                </a:lnTo>
                <a:lnTo>
                  <a:pt x="1920349" y="2438400"/>
                </a:lnTo>
                <a:lnTo>
                  <a:pt x="2032106" y="2489200"/>
                </a:lnTo>
                <a:lnTo>
                  <a:pt x="2140312" y="2540000"/>
                </a:lnTo>
                <a:lnTo>
                  <a:pt x="2244127" y="2590800"/>
                </a:lnTo>
                <a:lnTo>
                  <a:pt x="2294126" y="2616200"/>
                </a:lnTo>
                <a:lnTo>
                  <a:pt x="2342711" y="2641600"/>
                </a:lnTo>
                <a:lnTo>
                  <a:pt x="2389778" y="2654300"/>
                </a:lnTo>
                <a:lnTo>
                  <a:pt x="2435222" y="2679700"/>
                </a:lnTo>
                <a:lnTo>
                  <a:pt x="2478938" y="2692400"/>
                </a:lnTo>
                <a:lnTo>
                  <a:pt x="2520820" y="2717800"/>
                </a:lnTo>
                <a:lnTo>
                  <a:pt x="2560764" y="2730500"/>
                </a:lnTo>
                <a:lnTo>
                  <a:pt x="2598664" y="2755900"/>
                </a:lnTo>
                <a:lnTo>
                  <a:pt x="2634416" y="2768600"/>
                </a:lnTo>
                <a:lnTo>
                  <a:pt x="2699053" y="2794000"/>
                </a:lnTo>
                <a:lnTo>
                  <a:pt x="2753834" y="2819400"/>
                </a:lnTo>
                <a:lnTo>
                  <a:pt x="2777266" y="2832100"/>
                </a:lnTo>
                <a:lnTo>
                  <a:pt x="2847858" y="2857500"/>
                </a:lnTo>
                <a:lnTo>
                  <a:pt x="2910429" y="2882900"/>
                </a:lnTo>
                <a:lnTo>
                  <a:pt x="2965704" y="2908300"/>
                </a:lnTo>
                <a:lnTo>
                  <a:pt x="3014412" y="2921000"/>
                </a:lnTo>
                <a:lnTo>
                  <a:pt x="3057279" y="2933700"/>
                </a:lnTo>
                <a:lnTo>
                  <a:pt x="3158103" y="2933700"/>
                </a:lnTo>
                <a:lnTo>
                  <a:pt x="3184876" y="2921000"/>
                </a:lnTo>
                <a:lnTo>
                  <a:pt x="3079267" y="2921000"/>
                </a:lnTo>
                <a:lnTo>
                  <a:pt x="3036699" y="2908300"/>
                </a:lnTo>
                <a:lnTo>
                  <a:pt x="2987119" y="2895600"/>
                </a:lnTo>
                <a:lnTo>
                  <a:pt x="2929557" y="2870200"/>
                </a:lnTo>
                <a:lnTo>
                  <a:pt x="2863046" y="2844800"/>
                </a:lnTo>
                <a:lnTo>
                  <a:pt x="2786616" y="2819400"/>
                </a:lnTo>
                <a:lnTo>
                  <a:pt x="2763204" y="2806700"/>
                </a:lnTo>
                <a:lnTo>
                  <a:pt x="2737119" y="2794000"/>
                </a:lnTo>
                <a:lnTo>
                  <a:pt x="2708465" y="2781300"/>
                </a:lnTo>
                <a:lnTo>
                  <a:pt x="2677348" y="2768600"/>
                </a:lnTo>
                <a:lnTo>
                  <a:pt x="2643873" y="2755900"/>
                </a:lnTo>
                <a:lnTo>
                  <a:pt x="2608144" y="2743200"/>
                </a:lnTo>
                <a:lnTo>
                  <a:pt x="2570268" y="2717800"/>
                </a:lnTo>
                <a:lnTo>
                  <a:pt x="2530348" y="2705100"/>
                </a:lnTo>
                <a:lnTo>
                  <a:pt x="2488489" y="2679700"/>
                </a:lnTo>
                <a:lnTo>
                  <a:pt x="2444798" y="2667000"/>
                </a:lnTo>
                <a:lnTo>
                  <a:pt x="2399379" y="2641600"/>
                </a:lnTo>
                <a:lnTo>
                  <a:pt x="2352336" y="2616200"/>
                </a:lnTo>
                <a:lnTo>
                  <a:pt x="2303776" y="2603500"/>
                </a:lnTo>
                <a:lnTo>
                  <a:pt x="2202522" y="2552700"/>
                </a:lnTo>
                <a:lnTo>
                  <a:pt x="2096457" y="2501900"/>
                </a:lnTo>
                <a:lnTo>
                  <a:pt x="1986421" y="2451100"/>
                </a:lnTo>
                <a:lnTo>
                  <a:pt x="1640891" y="2298700"/>
                </a:lnTo>
                <a:lnTo>
                  <a:pt x="1523376" y="2235200"/>
                </a:lnTo>
                <a:lnTo>
                  <a:pt x="1175577" y="2082800"/>
                </a:lnTo>
                <a:lnTo>
                  <a:pt x="1009549" y="2006600"/>
                </a:lnTo>
                <a:lnTo>
                  <a:pt x="852549" y="1930400"/>
                </a:lnTo>
                <a:lnTo>
                  <a:pt x="707414" y="1866900"/>
                </a:lnTo>
                <a:lnTo>
                  <a:pt x="499593" y="1765300"/>
                </a:lnTo>
                <a:lnTo>
                  <a:pt x="430841" y="1739900"/>
                </a:lnTo>
                <a:lnTo>
                  <a:pt x="371564" y="1701800"/>
                </a:lnTo>
                <a:lnTo>
                  <a:pt x="322602" y="1689100"/>
                </a:lnTo>
                <a:lnTo>
                  <a:pt x="302252" y="1676400"/>
                </a:lnTo>
                <a:lnTo>
                  <a:pt x="225295" y="1638300"/>
                </a:lnTo>
                <a:lnTo>
                  <a:pt x="161198" y="1600200"/>
                </a:lnTo>
                <a:lnTo>
                  <a:pt x="109588" y="1574800"/>
                </a:lnTo>
                <a:lnTo>
                  <a:pt x="70091" y="1549400"/>
                </a:lnTo>
                <a:lnTo>
                  <a:pt x="42330" y="1524000"/>
                </a:lnTo>
                <a:lnTo>
                  <a:pt x="25932" y="1498600"/>
                </a:lnTo>
                <a:lnTo>
                  <a:pt x="20522" y="1473200"/>
                </a:lnTo>
                <a:lnTo>
                  <a:pt x="25521" y="1435100"/>
                </a:lnTo>
                <a:lnTo>
                  <a:pt x="66339" y="1384300"/>
                </a:lnTo>
                <a:lnTo>
                  <a:pt x="102065" y="1358900"/>
                </a:lnTo>
                <a:lnTo>
                  <a:pt x="147942" y="1333500"/>
                </a:lnTo>
                <a:lnTo>
                  <a:pt x="203922" y="1308100"/>
                </a:lnTo>
                <a:lnTo>
                  <a:pt x="269960" y="1270000"/>
                </a:lnTo>
                <a:lnTo>
                  <a:pt x="318435" y="1244600"/>
                </a:lnTo>
                <a:lnTo>
                  <a:pt x="380491" y="1219200"/>
                </a:lnTo>
                <a:lnTo>
                  <a:pt x="454769" y="1193800"/>
                </a:lnTo>
                <a:lnTo>
                  <a:pt x="496068" y="1168400"/>
                </a:lnTo>
                <a:lnTo>
                  <a:pt x="539913" y="1143000"/>
                </a:lnTo>
                <a:lnTo>
                  <a:pt x="586134" y="1130300"/>
                </a:lnTo>
                <a:lnTo>
                  <a:pt x="685028" y="1079500"/>
                </a:lnTo>
                <a:lnTo>
                  <a:pt x="791392" y="1028700"/>
                </a:lnTo>
                <a:lnTo>
                  <a:pt x="1852422" y="546100"/>
                </a:lnTo>
                <a:lnTo>
                  <a:pt x="1960032" y="495300"/>
                </a:lnTo>
                <a:lnTo>
                  <a:pt x="2064697" y="457200"/>
                </a:lnTo>
                <a:lnTo>
                  <a:pt x="2165690" y="406400"/>
                </a:lnTo>
                <a:lnTo>
                  <a:pt x="2214581" y="381000"/>
                </a:lnTo>
                <a:lnTo>
                  <a:pt x="2262282" y="368300"/>
                </a:lnTo>
                <a:lnTo>
                  <a:pt x="2308701" y="342900"/>
                </a:lnTo>
                <a:lnTo>
                  <a:pt x="2353746" y="317500"/>
                </a:lnTo>
                <a:lnTo>
                  <a:pt x="2397328" y="304800"/>
                </a:lnTo>
                <a:lnTo>
                  <a:pt x="2439356" y="279400"/>
                </a:lnTo>
                <a:lnTo>
                  <a:pt x="2479738" y="266700"/>
                </a:lnTo>
                <a:lnTo>
                  <a:pt x="2518383" y="241300"/>
                </a:lnTo>
                <a:lnTo>
                  <a:pt x="2555200" y="228600"/>
                </a:lnTo>
                <a:lnTo>
                  <a:pt x="2590100" y="215900"/>
                </a:lnTo>
                <a:lnTo>
                  <a:pt x="2622989" y="190500"/>
                </a:lnTo>
                <a:lnTo>
                  <a:pt x="2653779" y="177800"/>
                </a:lnTo>
                <a:lnTo>
                  <a:pt x="2682377" y="165100"/>
                </a:lnTo>
                <a:lnTo>
                  <a:pt x="2708693" y="152400"/>
                </a:lnTo>
                <a:lnTo>
                  <a:pt x="2732636" y="139700"/>
                </a:lnTo>
                <a:lnTo>
                  <a:pt x="2754115" y="127000"/>
                </a:lnTo>
                <a:lnTo>
                  <a:pt x="2821552" y="101600"/>
                </a:lnTo>
                <a:lnTo>
                  <a:pt x="2883344" y="76200"/>
                </a:lnTo>
                <a:lnTo>
                  <a:pt x="2939718" y="50800"/>
                </a:lnTo>
                <a:lnTo>
                  <a:pt x="2990902" y="38100"/>
                </a:lnTo>
                <a:lnTo>
                  <a:pt x="3037124" y="25400"/>
                </a:lnTo>
                <a:lnTo>
                  <a:pt x="3078613" y="12700"/>
                </a:lnTo>
                <a:lnTo>
                  <a:pt x="3157841" y="12700"/>
                </a:lnTo>
                <a:lnTo>
                  <a:pt x="3126187" y="0"/>
                </a:lnTo>
                <a:close/>
                <a:moveTo>
                  <a:pt x="3157841" y="12700"/>
                </a:moveTo>
                <a:lnTo>
                  <a:pt x="3078613" y="12700"/>
                </a:lnTo>
                <a:lnTo>
                  <a:pt x="3115596" y="25400"/>
                </a:lnTo>
                <a:lnTo>
                  <a:pt x="3148302" y="25400"/>
                </a:lnTo>
                <a:lnTo>
                  <a:pt x="3177870" y="50800"/>
                </a:lnTo>
                <a:lnTo>
                  <a:pt x="3217851" y="101600"/>
                </a:lnTo>
                <a:lnTo>
                  <a:pt x="3229980" y="152400"/>
                </a:lnTo>
                <a:lnTo>
                  <a:pt x="3238010" y="203200"/>
                </a:lnTo>
                <a:lnTo>
                  <a:pt x="3242801" y="254000"/>
                </a:lnTo>
                <a:lnTo>
                  <a:pt x="3245210" y="330200"/>
                </a:lnTo>
                <a:lnTo>
                  <a:pt x="3245988" y="381000"/>
                </a:lnTo>
                <a:lnTo>
                  <a:pt x="3246291" y="419100"/>
                </a:lnTo>
                <a:lnTo>
                  <a:pt x="3246540" y="444500"/>
                </a:lnTo>
                <a:lnTo>
                  <a:pt x="3246888" y="533400"/>
                </a:lnTo>
                <a:lnTo>
                  <a:pt x="3246959" y="558800"/>
                </a:lnTo>
                <a:lnTo>
                  <a:pt x="3247072" y="736600"/>
                </a:lnTo>
                <a:lnTo>
                  <a:pt x="3246950" y="838200"/>
                </a:lnTo>
                <a:lnTo>
                  <a:pt x="3246852" y="901700"/>
                </a:lnTo>
                <a:lnTo>
                  <a:pt x="3246542" y="1041400"/>
                </a:lnTo>
                <a:lnTo>
                  <a:pt x="3245210" y="1460500"/>
                </a:lnTo>
                <a:lnTo>
                  <a:pt x="3243743" y="1993900"/>
                </a:lnTo>
                <a:lnTo>
                  <a:pt x="3243569" y="2082800"/>
                </a:lnTo>
                <a:lnTo>
                  <a:pt x="3243472" y="2374900"/>
                </a:lnTo>
                <a:lnTo>
                  <a:pt x="3243573" y="2413000"/>
                </a:lnTo>
                <a:lnTo>
                  <a:pt x="3243719" y="2451100"/>
                </a:lnTo>
                <a:lnTo>
                  <a:pt x="3243993" y="2501900"/>
                </a:lnTo>
                <a:lnTo>
                  <a:pt x="3244449" y="2565400"/>
                </a:lnTo>
                <a:lnTo>
                  <a:pt x="3245210" y="2616200"/>
                </a:lnTo>
                <a:lnTo>
                  <a:pt x="3246064" y="2679700"/>
                </a:lnTo>
                <a:lnTo>
                  <a:pt x="3245193" y="2743200"/>
                </a:lnTo>
                <a:lnTo>
                  <a:pt x="3241444" y="2794000"/>
                </a:lnTo>
                <a:lnTo>
                  <a:pt x="3233661" y="2832100"/>
                </a:lnTo>
                <a:lnTo>
                  <a:pt x="3220693" y="2870200"/>
                </a:lnTo>
                <a:lnTo>
                  <a:pt x="3147240" y="2921000"/>
                </a:lnTo>
                <a:lnTo>
                  <a:pt x="3184876" y="2921000"/>
                </a:lnTo>
                <a:lnTo>
                  <a:pt x="3237282" y="2882900"/>
                </a:lnTo>
                <a:lnTo>
                  <a:pt x="3252063" y="2844800"/>
                </a:lnTo>
                <a:lnTo>
                  <a:pt x="3260955" y="2794000"/>
                </a:lnTo>
                <a:lnTo>
                  <a:pt x="3265252" y="2743200"/>
                </a:lnTo>
                <a:lnTo>
                  <a:pt x="3266245" y="2679700"/>
                </a:lnTo>
                <a:lnTo>
                  <a:pt x="3265230" y="2616200"/>
                </a:lnTo>
                <a:lnTo>
                  <a:pt x="3264850" y="2590800"/>
                </a:lnTo>
                <a:lnTo>
                  <a:pt x="3264524" y="2552700"/>
                </a:lnTo>
                <a:lnTo>
                  <a:pt x="3264248" y="2527300"/>
                </a:lnTo>
                <a:lnTo>
                  <a:pt x="3264020" y="2489200"/>
                </a:lnTo>
                <a:lnTo>
                  <a:pt x="3263792" y="2438400"/>
                </a:lnTo>
                <a:lnTo>
                  <a:pt x="3263668" y="2400300"/>
                </a:lnTo>
                <a:lnTo>
                  <a:pt x="3263546" y="2324100"/>
                </a:lnTo>
                <a:lnTo>
                  <a:pt x="3263602" y="2159000"/>
                </a:lnTo>
                <a:lnTo>
                  <a:pt x="3263720" y="2082800"/>
                </a:lnTo>
                <a:lnTo>
                  <a:pt x="3264036" y="1930400"/>
                </a:lnTo>
                <a:lnTo>
                  <a:pt x="3264961" y="1638300"/>
                </a:lnTo>
                <a:lnTo>
                  <a:pt x="3265057" y="1600200"/>
                </a:lnTo>
                <a:lnTo>
                  <a:pt x="3265230" y="1460500"/>
                </a:lnTo>
                <a:lnTo>
                  <a:pt x="3266623" y="1079500"/>
                </a:lnTo>
                <a:lnTo>
                  <a:pt x="3266964" y="952500"/>
                </a:lnTo>
                <a:lnTo>
                  <a:pt x="3267193" y="838200"/>
                </a:lnTo>
                <a:lnTo>
                  <a:pt x="3267276" y="787400"/>
                </a:lnTo>
                <a:lnTo>
                  <a:pt x="3267157" y="546100"/>
                </a:lnTo>
                <a:lnTo>
                  <a:pt x="3266725" y="444500"/>
                </a:lnTo>
                <a:lnTo>
                  <a:pt x="3266445" y="419100"/>
                </a:lnTo>
                <a:lnTo>
                  <a:pt x="3266105" y="381000"/>
                </a:lnTo>
                <a:lnTo>
                  <a:pt x="3265230" y="330200"/>
                </a:lnTo>
                <a:lnTo>
                  <a:pt x="3262641" y="254000"/>
                </a:lnTo>
                <a:lnTo>
                  <a:pt x="3257402" y="190500"/>
                </a:lnTo>
                <a:lnTo>
                  <a:pt x="3248552" y="139700"/>
                </a:lnTo>
                <a:lnTo>
                  <a:pt x="3235131" y="101600"/>
                </a:lnTo>
                <a:lnTo>
                  <a:pt x="3216179" y="63500"/>
                </a:lnTo>
                <a:lnTo>
                  <a:pt x="3190736" y="38100"/>
                </a:lnTo>
                <a:lnTo>
                  <a:pt x="3157841" y="12700"/>
                </a:lnTo>
                <a:close/>
              </a:path>
            </a:pathLst>
          </a:custGeom>
          <a:solidFill>
            <a:srgbClr val="FFFFFF">
              <a:alpha val="49000"/>
            </a:srgbClr>
          </a:solidFill>
          <a:ln w="0">
            <a:noFill/>
          </a:ln>
        </p:spPr>
        <p:style>
          <a:lnRef idx="0">
            <a:scrgbClr r="0" g="0" b="0"/>
          </a:lnRef>
          <a:fillRef idx="0">
            <a:scrgbClr r="0" g="0" b="0"/>
          </a:fillRef>
          <a:effectRef idx="0">
            <a:scrgbClr r="0" g="0" b="0"/>
          </a:effectRef>
          <a:fontRef idx="minor"/>
        </p:style>
      </p:sp>
      <p:sp>
        <p:nvSpPr>
          <p:cNvPr id="677" name="CustomShape 21"/>
          <p:cNvSpPr/>
          <p:nvPr/>
        </p:nvSpPr>
        <p:spPr>
          <a:xfrm>
            <a:off x="18453240" y="1840680"/>
            <a:ext cx="1650240" cy="1623600"/>
          </a:xfrm>
          <a:custGeom>
            <a:avLst/>
            <a:gdLst/>
            <a:ahLst/>
            <a:cxnLst/>
            <a:rect l="l" t="t" r="r" b="b"/>
            <a:pathLst>
              <a:path w="1651000" h="1624329">
                <a:moveTo>
                  <a:pt x="1650855" y="0"/>
                </a:moveTo>
                <a:lnTo>
                  <a:pt x="1567317" y="39526"/>
                </a:lnTo>
                <a:lnTo>
                  <a:pt x="158937" y="684304"/>
                </a:lnTo>
                <a:lnTo>
                  <a:pt x="89587" y="719286"/>
                </a:lnTo>
                <a:lnTo>
                  <a:pt x="39849" y="750453"/>
                </a:lnTo>
                <a:lnTo>
                  <a:pt x="9920" y="780314"/>
                </a:lnTo>
                <a:lnTo>
                  <a:pt x="0" y="811379"/>
                </a:lnTo>
                <a:lnTo>
                  <a:pt x="6823" y="836930"/>
                </a:lnTo>
                <a:lnTo>
                  <a:pt x="62583" y="887057"/>
                </a:lnTo>
                <a:lnTo>
                  <a:pt x="112752" y="915056"/>
                </a:lnTo>
                <a:lnTo>
                  <a:pt x="178601" y="947291"/>
                </a:lnTo>
                <a:lnTo>
                  <a:pt x="1650855" y="1624305"/>
                </a:lnTo>
                <a:lnTo>
                  <a:pt x="1650855" y="1612998"/>
                </a:lnTo>
                <a:lnTo>
                  <a:pt x="206308" y="948789"/>
                </a:lnTo>
                <a:lnTo>
                  <a:pt x="185020" y="938768"/>
                </a:lnTo>
                <a:lnTo>
                  <a:pt x="121348" y="907732"/>
                </a:lnTo>
                <a:lnTo>
                  <a:pt x="72835" y="881014"/>
                </a:lnTo>
                <a:lnTo>
                  <a:pt x="38901" y="857060"/>
                </a:lnTo>
                <a:lnTo>
                  <a:pt x="12449" y="811232"/>
                </a:lnTo>
                <a:lnTo>
                  <a:pt x="22057" y="783276"/>
                </a:lnTo>
                <a:lnTo>
                  <a:pt x="50796" y="755717"/>
                </a:lnTo>
                <a:lnTo>
                  <a:pt x="98545" y="726275"/>
                </a:lnTo>
                <a:lnTo>
                  <a:pt x="165178" y="692671"/>
                </a:lnTo>
                <a:lnTo>
                  <a:pt x="1573694" y="47882"/>
                </a:lnTo>
                <a:lnTo>
                  <a:pt x="1650855" y="11374"/>
                </a:lnTo>
                <a:lnTo>
                  <a:pt x="1650855" y="0"/>
                </a:lnTo>
                <a:close/>
              </a:path>
            </a:pathLst>
          </a:custGeom>
          <a:solidFill>
            <a:srgbClr val="FFFFFF">
              <a:alpha val="49000"/>
            </a:srgbClr>
          </a:solidFill>
          <a:ln w="0">
            <a:noFill/>
          </a:ln>
        </p:spPr>
        <p:style>
          <a:lnRef idx="0">
            <a:scrgbClr r="0" g="0" b="0"/>
          </a:lnRef>
          <a:fillRef idx="0">
            <a:scrgbClr r="0" g="0" b="0"/>
          </a:fillRef>
          <a:effectRef idx="0">
            <a:scrgbClr r="0" g="0" b="0"/>
          </a:effectRef>
          <a:fontRef idx="minor"/>
        </p:style>
      </p:sp>
      <p:sp>
        <p:nvSpPr>
          <p:cNvPr id="678" name="CustomShape 22"/>
          <p:cNvSpPr/>
          <p:nvPr/>
        </p:nvSpPr>
        <p:spPr>
          <a:xfrm>
            <a:off x="10881360" y="1287360"/>
            <a:ext cx="2000160" cy="1798920"/>
          </a:xfrm>
          <a:custGeom>
            <a:avLst/>
            <a:gdLst/>
            <a:ahLst/>
            <a:cxnLst/>
            <a:rect l="l" t="t" r="r" b="b"/>
            <a:pathLst>
              <a:path w="2000884" h="1799589">
                <a:moveTo>
                  <a:pt x="1897695" y="0"/>
                </a:moveTo>
                <a:lnTo>
                  <a:pt x="1854907" y="3384"/>
                </a:lnTo>
                <a:lnTo>
                  <a:pt x="1804872" y="17222"/>
                </a:lnTo>
                <a:lnTo>
                  <a:pt x="1746885" y="40371"/>
                </a:lnTo>
                <a:lnTo>
                  <a:pt x="1680242" y="71687"/>
                </a:lnTo>
                <a:lnTo>
                  <a:pt x="1657726" y="82641"/>
                </a:lnTo>
                <a:lnTo>
                  <a:pt x="1600923" y="109690"/>
                </a:lnTo>
                <a:lnTo>
                  <a:pt x="1286078" y="255389"/>
                </a:lnTo>
                <a:lnTo>
                  <a:pt x="1017268" y="378134"/>
                </a:lnTo>
                <a:lnTo>
                  <a:pt x="792732" y="480316"/>
                </a:lnTo>
                <a:lnTo>
                  <a:pt x="670824" y="535860"/>
                </a:lnTo>
                <a:lnTo>
                  <a:pt x="158864" y="770315"/>
                </a:lnTo>
                <a:lnTo>
                  <a:pt x="89414" y="805387"/>
                </a:lnTo>
                <a:lnTo>
                  <a:pt x="39663" y="836599"/>
                </a:lnTo>
                <a:lnTo>
                  <a:pt x="9797" y="866432"/>
                </a:lnTo>
                <a:lnTo>
                  <a:pt x="0" y="897369"/>
                </a:lnTo>
                <a:lnTo>
                  <a:pt x="6734" y="922950"/>
                </a:lnTo>
                <a:lnTo>
                  <a:pt x="62472" y="973093"/>
                </a:lnTo>
                <a:lnTo>
                  <a:pt x="112721" y="1001105"/>
                </a:lnTo>
                <a:lnTo>
                  <a:pt x="178717" y="1033375"/>
                </a:lnTo>
                <a:lnTo>
                  <a:pt x="225754" y="1055480"/>
                </a:lnTo>
                <a:lnTo>
                  <a:pt x="1700660" y="1732527"/>
                </a:lnTo>
                <a:lnTo>
                  <a:pt x="1775007" y="1763720"/>
                </a:lnTo>
                <a:lnTo>
                  <a:pt x="1834580" y="1785437"/>
                </a:lnTo>
                <a:lnTo>
                  <a:pt x="1881980" y="1797408"/>
                </a:lnTo>
                <a:lnTo>
                  <a:pt x="1919811" y="1799365"/>
                </a:lnTo>
                <a:lnTo>
                  <a:pt x="1950673" y="1791038"/>
                </a:lnTo>
                <a:lnTo>
                  <a:pt x="1952044" y="1789847"/>
                </a:lnTo>
                <a:lnTo>
                  <a:pt x="1916274" y="1789847"/>
                </a:lnTo>
                <a:lnTo>
                  <a:pt x="1880981" y="1787346"/>
                </a:lnTo>
                <a:lnTo>
                  <a:pt x="1835896" y="1775398"/>
                </a:lnTo>
                <a:lnTo>
                  <a:pt x="1778630" y="1754219"/>
                </a:lnTo>
                <a:lnTo>
                  <a:pt x="1706796" y="1724024"/>
                </a:lnTo>
                <a:lnTo>
                  <a:pt x="206308" y="1034938"/>
                </a:lnTo>
                <a:lnTo>
                  <a:pt x="121242" y="993858"/>
                </a:lnTo>
                <a:lnTo>
                  <a:pt x="72704" y="967122"/>
                </a:lnTo>
                <a:lnTo>
                  <a:pt x="38779" y="943163"/>
                </a:lnTo>
                <a:lnTo>
                  <a:pt x="12250" y="897369"/>
                </a:lnTo>
                <a:lnTo>
                  <a:pt x="21863" y="869463"/>
                </a:lnTo>
                <a:lnTo>
                  <a:pt x="50628" y="841847"/>
                </a:lnTo>
                <a:lnTo>
                  <a:pt x="98438" y="812355"/>
                </a:lnTo>
                <a:lnTo>
                  <a:pt x="165188" y="778818"/>
                </a:lnTo>
                <a:lnTo>
                  <a:pt x="695705" y="535856"/>
                </a:lnTo>
                <a:lnTo>
                  <a:pt x="817878" y="480298"/>
                </a:lnTo>
                <a:lnTo>
                  <a:pt x="933863" y="427519"/>
                </a:lnTo>
                <a:lnTo>
                  <a:pt x="1042432" y="378078"/>
                </a:lnTo>
                <a:lnTo>
                  <a:pt x="1311109" y="255340"/>
                </a:lnTo>
                <a:lnTo>
                  <a:pt x="1607326" y="118155"/>
                </a:lnTo>
                <a:lnTo>
                  <a:pt x="1664133" y="91089"/>
                </a:lnTo>
                <a:lnTo>
                  <a:pt x="1686650" y="80127"/>
                </a:lnTo>
                <a:lnTo>
                  <a:pt x="1751103" y="49791"/>
                </a:lnTo>
                <a:lnTo>
                  <a:pt x="1806863" y="27229"/>
                </a:lnTo>
                <a:lnTo>
                  <a:pt x="1854532" y="13518"/>
                </a:lnTo>
                <a:lnTo>
                  <a:pt x="1894711" y="9738"/>
                </a:lnTo>
                <a:lnTo>
                  <a:pt x="1935956" y="9738"/>
                </a:lnTo>
                <a:lnTo>
                  <a:pt x="1933941" y="8213"/>
                </a:lnTo>
                <a:lnTo>
                  <a:pt x="1897695" y="0"/>
                </a:lnTo>
                <a:close/>
                <a:moveTo>
                  <a:pt x="1935956" y="9738"/>
                </a:moveTo>
                <a:lnTo>
                  <a:pt x="1894711" y="9738"/>
                </a:lnTo>
                <a:lnTo>
                  <a:pt x="1928004" y="16967"/>
                </a:lnTo>
                <a:lnTo>
                  <a:pt x="1957063" y="39570"/>
                </a:lnTo>
                <a:lnTo>
                  <a:pt x="1974764" y="77001"/>
                </a:lnTo>
                <a:lnTo>
                  <a:pt x="1983949" y="130367"/>
                </a:lnTo>
                <a:lnTo>
                  <a:pt x="1987446" y="200553"/>
                </a:lnTo>
                <a:lnTo>
                  <a:pt x="1988171" y="255340"/>
                </a:lnTo>
                <a:lnTo>
                  <a:pt x="1988494" y="319257"/>
                </a:lnTo>
                <a:lnTo>
                  <a:pt x="1988611" y="447154"/>
                </a:lnTo>
                <a:lnTo>
                  <a:pt x="1988496" y="535856"/>
                </a:lnTo>
                <a:lnTo>
                  <a:pt x="1988350" y="600595"/>
                </a:lnTo>
                <a:lnTo>
                  <a:pt x="1987457" y="896144"/>
                </a:lnTo>
                <a:lnTo>
                  <a:pt x="1987059" y="990267"/>
                </a:lnTo>
                <a:lnTo>
                  <a:pt x="1986627" y="1184840"/>
                </a:lnTo>
                <a:lnTo>
                  <a:pt x="1986532" y="1234957"/>
                </a:lnTo>
                <a:lnTo>
                  <a:pt x="1986427" y="1447878"/>
                </a:lnTo>
                <a:lnTo>
                  <a:pt x="1986539" y="1492052"/>
                </a:lnTo>
                <a:lnTo>
                  <a:pt x="1986776" y="1540119"/>
                </a:lnTo>
                <a:lnTo>
                  <a:pt x="1987017" y="1566600"/>
                </a:lnTo>
                <a:lnTo>
                  <a:pt x="1987113" y="1575187"/>
                </a:lnTo>
                <a:lnTo>
                  <a:pt x="1987455" y="1597871"/>
                </a:lnTo>
                <a:lnTo>
                  <a:pt x="1987726" y="1667544"/>
                </a:lnTo>
                <a:lnTo>
                  <a:pt x="1983105" y="1721121"/>
                </a:lnTo>
                <a:lnTo>
                  <a:pt x="1969836" y="1759318"/>
                </a:lnTo>
                <a:lnTo>
                  <a:pt x="1944160" y="1782682"/>
                </a:lnTo>
                <a:lnTo>
                  <a:pt x="1916274" y="1789847"/>
                </a:lnTo>
                <a:lnTo>
                  <a:pt x="1952044" y="1789847"/>
                </a:lnTo>
                <a:lnTo>
                  <a:pt x="1979684" y="1765818"/>
                </a:lnTo>
                <a:lnTo>
                  <a:pt x="1994703" y="1725679"/>
                </a:lnTo>
                <a:lnTo>
                  <a:pt x="2000016" y="1669928"/>
                </a:lnTo>
                <a:lnTo>
                  <a:pt x="1999907" y="1597871"/>
                </a:lnTo>
                <a:lnTo>
                  <a:pt x="1999525" y="1575187"/>
                </a:lnTo>
                <a:lnTo>
                  <a:pt x="1999416" y="1566600"/>
                </a:lnTo>
                <a:lnTo>
                  <a:pt x="1999141" y="1540119"/>
                </a:lnTo>
                <a:lnTo>
                  <a:pt x="1998895" y="1500647"/>
                </a:lnTo>
                <a:lnTo>
                  <a:pt x="1998769" y="1465887"/>
                </a:lnTo>
                <a:lnTo>
                  <a:pt x="1998844" y="1234957"/>
                </a:lnTo>
                <a:lnTo>
                  <a:pt x="1998966" y="1184840"/>
                </a:lnTo>
                <a:lnTo>
                  <a:pt x="2000298" y="767476"/>
                </a:lnTo>
                <a:lnTo>
                  <a:pt x="2000631" y="643496"/>
                </a:lnTo>
                <a:lnTo>
                  <a:pt x="2000856" y="535856"/>
                </a:lnTo>
                <a:lnTo>
                  <a:pt x="2000737" y="291454"/>
                </a:lnTo>
                <a:lnTo>
                  <a:pt x="2000536" y="255340"/>
                </a:lnTo>
                <a:lnTo>
                  <a:pt x="1999907" y="200553"/>
                </a:lnTo>
                <a:lnTo>
                  <a:pt x="1996005" y="127601"/>
                </a:lnTo>
                <a:lnTo>
                  <a:pt x="1985826" y="72020"/>
                </a:lnTo>
                <a:lnTo>
                  <a:pt x="1966197" y="32620"/>
                </a:lnTo>
                <a:lnTo>
                  <a:pt x="1935956" y="9738"/>
                </a:lnTo>
                <a:close/>
              </a:path>
            </a:pathLst>
          </a:custGeom>
          <a:solidFill>
            <a:srgbClr val="FFFFFF">
              <a:alpha val="49000"/>
            </a:srgbClr>
          </a:solidFill>
          <a:ln w="0">
            <a:noFill/>
          </a:ln>
        </p:spPr>
        <p:style>
          <a:lnRef idx="0">
            <a:scrgbClr r="0" g="0" b="0"/>
          </a:lnRef>
          <a:fillRef idx="0">
            <a:scrgbClr r="0" g="0" b="0"/>
          </a:fillRef>
          <a:effectRef idx="0">
            <a:scrgbClr r="0" g="0" b="0"/>
          </a:effectRef>
          <a:fontRef idx="minor"/>
        </p:style>
      </p:sp>
      <p:sp>
        <p:nvSpPr>
          <p:cNvPr id="679" name="CustomShape 23"/>
          <p:cNvSpPr/>
          <p:nvPr/>
        </p:nvSpPr>
        <p:spPr>
          <a:xfrm>
            <a:off x="10902240" y="4690800"/>
            <a:ext cx="4408560" cy="2010240"/>
          </a:xfrm>
          <a:custGeom>
            <a:avLst/>
            <a:gdLst/>
            <a:ahLst/>
            <a:cxnLst/>
            <a:rect l="l" t="t" r="r" b="b"/>
            <a:pathLst>
              <a:path w="4409440" h="2011045">
                <a:moveTo>
                  <a:pt x="4407802" y="0"/>
                </a:moveTo>
                <a:lnTo>
                  <a:pt x="0" y="2008347"/>
                </a:lnTo>
                <a:lnTo>
                  <a:pt x="1549" y="2010525"/>
                </a:lnTo>
                <a:lnTo>
                  <a:pt x="4409164" y="2020"/>
                </a:lnTo>
                <a:lnTo>
                  <a:pt x="4407802" y="0"/>
                </a:lnTo>
                <a:close/>
              </a:path>
            </a:pathLst>
          </a:custGeom>
          <a:solidFill>
            <a:srgbClr val="FFFFFF">
              <a:alpha val="49000"/>
            </a:srgbClr>
          </a:solidFill>
          <a:ln w="0">
            <a:noFill/>
          </a:ln>
        </p:spPr>
        <p:style>
          <a:lnRef idx="0">
            <a:scrgbClr r="0" g="0" b="0"/>
          </a:lnRef>
          <a:fillRef idx="0">
            <a:scrgbClr r="0" g="0" b="0"/>
          </a:fillRef>
          <a:effectRef idx="0">
            <a:scrgbClr r="0" g="0" b="0"/>
          </a:effectRef>
          <a:fontRef idx="minor"/>
        </p:style>
      </p:sp>
      <p:sp>
        <p:nvSpPr>
          <p:cNvPr id="680" name="CustomShape 24"/>
          <p:cNvSpPr/>
          <p:nvPr/>
        </p:nvSpPr>
        <p:spPr>
          <a:xfrm>
            <a:off x="9346320" y="1584000"/>
            <a:ext cx="4075920" cy="1858680"/>
          </a:xfrm>
          <a:custGeom>
            <a:avLst/>
            <a:gdLst/>
            <a:ahLst/>
            <a:cxnLst/>
            <a:rect l="l" t="t" r="r" b="b"/>
            <a:pathLst>
              <a:path w="4076700" h="1859279">
                <a:moveTo>
                  <a:pt x="4074525" y="0"/>
                </a:moveTo>
                <a:lnTo>
                  <a:pt x="0" y="1856728"/>
                </a:lnTo>
                <a:lnTo>
                  <a:pt x="1455" y="1858739"/>
                </a:lnTo>
                <a:lnTo>
                  <a:pt x="4076085" y="1937"/>
                </a:lnTo>
                <a:lnTo>
                  <a:pt x="4074525" y="0"/>
                </a:lnTo>
                <a:close/>
              </a:path>
            </a:pathLst>
          </a:custGeom>
          <a:solidFill>
            <a:srgbClr val="FFFFFF">
              <a:alpha val="49000"/>
            </a:srgbClr>
          </a:solidFill>
          <a:ln w="0">
            <a:noFill/>
          </a:ln>
        </p:spPr>
        <p:style>
          <a:lnRef idx="0">
            <a:scrgbClr r="0" g="0" b="0"/>
          </a:lnRef>
          <a:fillRef idx="0">
            <a:scrgbClr r="0" g="0" b="0"/>
          </a:fillRef>
          <a:effectRef idx="0">
            <a:scrgbClr r="0" g="0" b="0"/>
          </a:effectRef>
          <a:fontRef idx="minor"/>
        </p:style>
      </p:sp>
      <p:sp>
        <p:nvSpPr>
          <p:cNvPr id="681" name="CustomShape 25"/>
          <p:cNvSpPr/>
          <p:nvPr/>
        </p:nvSpPr>
        <p:spPr>
          <a:xfrm>
            <a:off x="16908840" y="720"/>
            <a:ext cx="3194640" cy="1455480"/>
          </a:xfrm>
          <a:custGeom>
            <a:avLst/>
            <a:gdLst/>
            <a:ahLst/>
            <a:cxnLst/>
            <a:rect l="l" t="t" r="r" b="b"/>
            <a:pathLst>
              <a:path w="3195319" h="1456055">
                <a:moveTo>
                  <a:pt x="11758" y="0"/>
                </a:moveTo>
                <a:lnTo>
                  <a:pt x="0" y="0"/>
                </a:lnTo>
                <a:lnTo>
                  <a:pt x="3194991" y="1455869"/>
                </a:lnTo>
                <a:lnTo>
                  <a:pt x="3194991" y="1450517"/>
                </a:lnTo>
                <a:lnTo>
                  <a:pt x="11758" y="0"/>
                </a:lnTo>
                <a:close/>
              </a:path>
            </a:pathLst>
          </a:custGeom>
          <a:solidFill>
            <a:srgbClr val="FFFFFF">
              <a:alpha val="49000"/>
            </a:srgbClr>
          </a:solidFill>
          <a:ln w="0">
            <a:noFill/>
          </a:ln>
        </p:spPr>
        <p:style>
          <a:lnRef idx="0">
            <a:scrgbClr r="0" g="0" b="0"/>
          </a:lnRef>
          <a:fillRef idx="0">
            <a:scrgbClr r="0" g="0" b="0"/>
          </a:fillRef>
          <a:effectRef idx="0">
            <a:scrgbClr r="0" g="0" b="0"/>
          </a:effectRef>
          <a:fontRef idx="minor"/>
        </p:style>
      </p:sp>
      <p:sp>
        <p:nvSpPr>
          <p:cNvPr id="682" name="CustomShape 26"/>
          <p:cNvSpPr/>
          <p:nvPr/>
        </p:nvSpPr>
        <p:spPr>
          <a:xfrm>
            <a:off x="11282040" y="720"/>
            <a:ext cx="3456720" cy="1573920"/>
          </a:xfrm>
          <a:custGeom>
            <a:avLst/>
            <a:gdLst/>
            <a:ahLst/>
            <a:cxnLst/>
            <a:rect l="l" t="t" r="r" b="b"/>
            <a:pathLst>
              <a:path w="3457575" h="1574800">
                <a:moveTo>
                  <a:pt x="8087" y="0"/>
                </a:moveTo>
                <a:lnTo>
                  <a:pt x="0" y="0"/>
                </a:lnTo>
                <a:lnTo>
                  <a:pt x="3454897" y="1574328"/>
                </a:lnTo>
                <a:lnTo>
                  <a:pt x="3456947" y="1571535"/>
                </a:lnTo>
                <a:lnTo>
                  <a:pt x="8087" y="0"/>
                </a:lnTo>
                <a:close/>
              </a:path>
            </a:pathLst>
          </a:custGeom>
          <a:solidFill>
            <a:srgbClr val="FFFFFF">
              <a:alpha val="49000"/>
            </a:srgbClr>
          </a:solidFill>
          <a:ln w="0">
            <a:noFill/>
          </a:ln>
        </p:spPr>
        <p:style>
          <a:lnRef idx="0">
            <a:scrgbClr r="0" g="0" b="0"/>
          </a:lnRef>
          <a:fillRef idx="0">
            <a:scrgbClr r="0" g="0" b="0"/>
          </a:fillRef>
          <a:effectRef idx="0">
            <a:scrgbClr r="0" g="0" b="0"/>
          </a:effectRef>
          <a:fontRef idx="minor"/>
        </p:style>
      </p:sp>
      <p:sp>
        <p:nvSpPr>
          <p:cNvPr id="683" name="CustomShape 27"/>
          <p:cNvSpPr/>
          <p:nvPr/>
        </p:nvSpPr>
        <p:spPr>
          <a:xfrm>
            <a:off x="16076880" y="3251160"/>
            <a:ext cx="4026600" cy="1837440"/>
          </a:xfrm>
          <a:custGeom>
            <a:avLst/>
            <a:gdLst/>
            <a:ahLst/>
            <a:cxnLst/>
            <a:rect l="l" t="t" r="r" b="b"/>
            <a:pathLst>
              <a:path w="4027169" h="1838325">
                <a:moveTo>
                  <a:pt x="2328" y="0"/>
                </a:moveTo>
                <a:lnTo>
                  <a:pt x="0" y="3270"/>
                </a:lnTo>
                <a:lnTo>
                  <a:pt x="4027050" y="1838309"/>
                </a:lnTo>
                <a:lnTo>
                  <a:pt x="4027050" y="1833930"/>
                </a:lnTo>
                <a:lnTo>
                  <a:pt x="2328" y="0"/>
                </a:lnTo>
                <a:close/>
              </a:path>
            </a:pathLst>
          </a:custGeom>
          <a:solidFill>
            <a:srgbClr val="FFFFFF">
              <a:alpha val="49000"/>
            </a:srgbClr>
          </a:solidFill>
          <a:ln w="0">
            <a:noFill/>
          </a:ln>
        </p:spPr>
        <p:style>
          <a:lnRef idx="0">
            <a:scrgbClr r="0" g="0" b="0"/>
          </a:lnRef>
          <a:fillRef idx="0">
            <a:scrgbClr r="0" g="0" b="0"/>
          </a:fillRef>
          <a:effectRef idx="0">
            <a:scrgbClr r="0" g="0" b="0"/>
          </a:effectRef>
          <a:fontRef idx="minor"/>
        </p:style>
      </p:sp>
      <p:sp>
        <p:nvSpPr>
          <p:cNvPr id="684" name="CustomShape 28"/>
          <p:cNvSpPr/>
          <p:nvPr/>
        </p:nvSpPr>
        <p:spPr>
          <a:xfrm>
            <a:off x="10080720" y="720"/>
            <a:ext cx="10022400" cy="4849560"/>
          </a:xfrm>
          <a:prstGeom prst="rect">
            <a:avLst/>
          </a:prstGeom>
          <a:blipFill rotWithShape="0">
            <a:blip r:embed="rId11"/>
            <a:stretch/>
          </a:blipFill>
          <a:ln w="0">
            <a:noFill/>
          </a:ln>
        </p:spPr>
        <p:style>
          <a:lnRef idx="0">
            <a:scrgbClr r="0" g="0" b="0"/>
          </a:lnRef>
          <a:fillRef idx="0">
            <a:scrgbClr r="0" g="0" b="0"/>
          </a:fillRef>
          <a:effectRef idx="0">
            <a:scrgbClr r="0" g="0" b="0"/>
          </a:effectRef>
          <a:fontRef idx="minor"/>
        </p:style>
      </p:sp>
      <p:sp>
        <p:nvSpPr>
          <p:cNvPr id="685" name="CustomShape 29"/>
          <p:cNvSpPr/>
          <p:nvPr/>
        </p:nvSpPr>
        <p:spPr>
          <a:xfrm>
            <a:off x="0" y="0"/>
            <a:ext cx="20108880" cy="11350080"/>
          </a:xfrm>
          <a:custGeom>
            <a:avLst/>
            <a:gdLst/>
            <a:ahLst/>
            <a:cxnLst/>
            <a:rect l="l" t="t" r="r" b="b"/>
            <a:pathLst>
              <a:path w="20095845" h="11308715">
                <a:moveTo>
                  <a:pt x="0" y="0"/>
                </a:moveTo>
                <a:lnTo>
                  <a:pt x="20095722" y="0"/>
                </a:lnTo>
                <a:lnTo>
                  <a:pt x="20095722" y="11308556"/>
                </a:lnTo>
                <a:lnTo>
                  <a:pt x="0" y="11308556"/>
                </a:lnTo>
                <a:lnTo>
                  <a:pt x="0" y="0"/>
                </a:lnTo>
                <a:close/>
              </a:path>
            </a:pathLst>
          </a:custGeom>
          <a:solidFill>
            <a:srgbClr val="2C2C2C">
              <a:alpha val="49000"/>
            </a:srgbClr>
          </a:solidFill>
          <a:ln w="0">
            <a:noFill/>
          </a:ln>
        </p:spPr>
        <p:style>
          <a:lnRef idx="0">
            <a:scrgbClr r="0" g="0" b="0"/>
          </a:lnRef>
          <a:fillRef idx="0">
            <a:scrgbClr r="0" g="0" b="0"/>
          </a:fillRef>
          <a:effectRef idx="0">
            <a:scrgbClr r="0" g="0" b="0"/>
          </a:effectRef>
          <a:fontRef idx="minor"/>
        </p:style>
      </p:sp>
      <p:sp>
        <p:nvSpPr>
          <p:cNvPr id="686" name="CustomShape 30"/>
          <p:cNvSpPr/>
          <p:nvPr/>
        </p:nvSpPr>
        <p:spPr>
          <a:xfrm>
            <a:off x="5400" y="10770480"/>
            <a:ext cx="20098440" cy="360"/>
          </a:xfrm>
          <a:custGeom>
            <a:avLst/>
            <a:gdLst/>
            <a:ahLst/>
            <a:cxnLst/>
            <a:rect l="l" t="t" r="r" b="b"/>
            <a:pathLst>
              <a:path w="20099020" h="120000">
                <a:moveTo>
                  <a:pt x="0" y="0"/>
                </a:moveTo>
                <a:lnTo>
                  <a:pt x="20098759" y="0"/>
                </a:lnTo>
              </a:path>
            </a:pathLst>
          </a:custGeom>
          <a:noFill/>
          <a:ln w="29675">
            <a:solidFill>
              <a:srgbClr val="01A6DB"/>
            </a:solidFill>
            <a:round/>
          </a:ln>
        </p:spPr>
        <p:style>
          <a:lnRef idx="0">
            <a:scrgbClr r="0" g="0" b="0"/>
          </a:lnRef>
          <a:fillRef idx="0">
            <a:scrgbClr r="0" g="0" b="0"/>
          </a:fillRef>
          <a:effectRef idx="0">
            <a:scrgbClr r="0" g="0" b="0"/>
          </a:effectRef>
          <a:fontRef idx="minor"/>
        </p:style>
      </p:sp>
      <p:sp>
        <p:nvSpPr>
          <p:cNvPr id="687" name="CustomShape 31"/>
          <p:cNvSpPr/>
          <p:nvPr/>
        </p:nvSpPr>
        <p:spPr>
          <a:xfrm>
            <a:off x="32760" y="416880"/>
            <a:ext cx="6385320" cy="652680"/>
          </a:xfrm>
          <a:custGeom>
            <a:avLst/>
            <a:gdLst/>
            <a:ahLst/>
            <a:cxnLst/>
            <a:rect l="l" t="t" r="r" b="b"/>
            <a:pathLst>
              <a:path w="6386195" h="653415">
                <a:moveTo>
                  <a:pt x="6049040" y="0"/>
                </a:moveTo>
                <a:lnTo>
                  <a:pt x="336733" y="0"/>
                </a:lnTo>
                <a:lnTo>
                  <a:pt x="286973" y="3541"/>
                </a:lnTo>
                <a:lnTo>
                  <a:pt x="239479" y="13831"/>
                </a:lnTo>
                <a:lnTo>
                  <a:pt x="194774" y="30361"/>
                </a:lnTo>
                <a:lnTo>
                  <a:pt x="153378" y="52629"/>
                </a:lnTo>
                <a:lnTo>
                  <a:pt x="115811" y="80127"/>
                </a:lnTo>
                <a:lnTo>
                  <a:pt x="82594" y="112351"/>
                </a:lnTo>
                <a:lnTo>
                  <a:pt x="54249" y="148795"/>
                </a:lnTo>
                <a:lnTo>
                  <a:pt x="31296" y="188955"/>
                </a:lnTo>
                <a:lnTo>
                  <a:pt x="14256" y="232324"/>
                </a:lnTo>
                <a:lnTo>
                  <a:pt x="3651" y="278398"/>
                </a:lnTo>
                <a:lnTo>
                  <a:pt x="0" y="326670"/>
                </a:lnTo>
                <a:lnTo>
                  <a:pt x="3651" y="374940"/>
                </a:lnTo>
                <a:lnTo>
                  <a:pt x="14256" y="421012"/>
                </a:lnTo>
                <a:lnTo>
                  <a:pt x="31296" y="464379"/>
                </a:lnTo>
                <a:lnTo>
                  <a:pt x="54249" y="504537"/>
                </a:lnTo>
                <a:lnTo>
                  <a:pt x="82594" y="540981"/>
                </a:lnTo>
                <a:lnTo>
                  <a:pt x="115811" y="573204"/>
                </a:lnTo>
                <a:lnTo>
                  <a:pt x="153378" y="600702"/>
                </a:lnTo>
                <a:lnTo>
                  <a:pt x="194774" y="622969"/>
                </a:lnTo>
                <a:lnTo>
                  <a:pt x="239479" y="639499"/>
                </a:lnTo>
                <a:lnTo>
                  <a:pt x="286973" y="649788"/>
                </a:lnTo>
                <a:lnTo>
                  <a:pt x="336733" y="653330"/>
                </a:lnTo>
                <a:lnTo>
                  <a:pt x="6049040" y="653330"/>
                </a:lnTo>
                <a:lnTo>
                  <a:pt x="6098798" y="649788"/>
                </a:lnTo>
                <a:lnTo>
                  <a:pt x="6146289" y="639499"/>
                </a:lnTo>
                <a:lnTo>
                  <a:pt x="6190993" y="622969"/>
                </a:lnTo>
                <a:lnTo>
                  <a:pt x="6232388" y="600702"/>
                </a:lnTo>
                <a:lnTo>
                  <a:pt x="6269954" y="573204"/>
                </a:lnTo>
                <a:lnTo>
                  <a:pt x="6303169" y="540981"/>
                </a:lnTo>
                <a:lnTo>
                  <a:pt x="6331514" y="504537"/>
                </a:lnTo>
                <a:lnTo>
                  <a:pt x="6354467" y="464379"/>
                </a:lnTo>
                <a:lnTo>
                  <a:pt x="6371506" y="421012"/>
                </a:lnTo>
                <a:lnTo>
                  <a:pt x="6382112" y="374940"/>
                </a:lnTo>
                <a:lnTo>
                  <a:pt x="6385763" y="326670"/>
                </a:lnTo>
                <a:lnTo>
                  <a:pt x="6382112" y="278398"/>
                </a:lnTo>
                <a:lnTo>
                  <a:pt x="6371506" y="232324"/>
                </a:lnTo>
                <a:lnTo>
                  <a:pt x="6354467" y="188955"/>
                </a:lnTo>
                <a:lnTo>
                  <a:pt x="6331514" y="148795"/>
                </a:lnTo>
                <a:lnTo>
                  <a:pt x="6303169" y="112351"/>
                </a:lnTo>
                <a:lnTo>
                  <a:pt x="6269954" y="80127"/>
                </a:lnTo>
                <a:lnTo>
                  <a:pt x="6232388" y="52629"/>
                </a:lnTo>
                <a:lnTo>
                  <a:pt x="6190993" y="30361"/>
                </a:lnTo>
                <a:lnTo>
                  <a:pt x="6146289" y="13831"/>
                </a:lnTo>
                <a:lnTo>
                  <a:pt x="6098798" y="3541"/>
                </a:lnTo>
                <a:lnTo>
                  <a:pt x="6049040" y="0"/>
                </a:lnTo>
                <a:close/>
              </a:path>
            </a:pathLst>
          </a:custGeom>
          <a:solidFill>
            <a:srgbClr val="0BBDE8"/>
          </a:solidFill>
          <a:ln w="0">
            <a:noFill/>
          </a:ln>
        </p:spPr>
        <p:style>
          <a:lnRef idx="0">
            <a:scrgbClr r="0" g="0" b="0"/>
          </a:lnRef>
          <a:fillRef idx="0">
            <a:scrgbClr r="0" g="0" b="0"/>
          </a:fillRef>
          <a:effectRef idx="0">
            <a:scrgbClr r="0" g="0" b="0"/>
          </a:effectRef>
          <a:fontRef idx="minor"/>
        </p:style>
      </p:sp>
      <p:sp>
        <p:nvSpPr>
          <p:cNvPr id="688" name="CustomShape 32"/>
          <p:cNvSpPr/>
          <p:nvPr/>
        </p:nvSpPr>
        <p:spPr>
          <a:xfrm>
            <a:off x="0" y="416880"/>
            <a:ext cx="347400" cy="652680"/>
          </a:xfrm>
          <a:custGeom>
            <a:avLst/>
            <a:gdLst/>
            <a:ahLst/>
            <a:cxnLst/>
            <a:rect l="l" t="t" r="r" b="b"/>
            <a:pathLst>
              <a:path w="347980" h="653415">
                <a:moveTo>
                  <a:pt x="347916" y="653330"/>
                </a:moveTo>
                <a:lnTo>
                  <a:pt x="0" y="653330"/>
                </a:lnTo>
                <a:lnTo>
                  <a:pt x="0" y="0"/>
                </a:lnTo>
                <a:lnTo>
                  <a:pt x="347916" y="0"/>
                </a:lnTo>
                <a:lnTo>
                  <a:pt x="347916" y="653330"/>
                </a:lnTo>
                <a:close/>
              </a:path>
            </a:pathLst>
          </a:custGeom>
          <a:solidFill>
            <a:srgbClr val="01A6DB"/>
          </a:solidFill>
          <a:ln w="0">
            <a:noFill/>
          </a:ln>
        </p:spPr>
        <p:style>
          <a:lnRef idx="0">
            <a:scrgbClr r="0" g="0" b="0"/>
          </a:lnRef>
          <a:fillRef idx="0">
            <a:scrgbClr r="0" g="0" b="0"/>
          </a:fillRef>
          <a:effectRef idx="0">
            <a:scrgbClr r="0" g="0" b="0"/>
          </a:effectRef>
          <a:fontRef idx="minor"/>
        </p:style>
      </p:sp>
      <p:sp>
        <p:nvSpPr>
          <p:cNvPr id="689" name="CustomShape 33"/>
          <p:cNvSpPr/>
          <p:nvPr/>
        </p:nvSpPr>
        <p:spPr>
          <a:xfrm>
            <a:off x="615960" y="484920"/>
            <a:ext cx="5469120" cy="477360"/>
          </a:xfrm>
          <a:prstGeom prst="rect">
            <a:avLst/>
          </a:prstGeom>
          <a:noFill/>
          <a:ln w="0">
            <a:noFill/>
          </a:ln>
        </p:spPr>
        <p:style>
          <a:lnRef idx="0">
            <a:scrgbClr r="0" g="0" b="0"/>
          </a:lnRef>
          <a:fillRef idx="0">
            <a:scrgbClr r="0" g="0" b="0"/>
          </a:fillRef>
          <a:effectRef idx="0">
            <a:scrgbClr r="0" g="0" b="0"/>
          </a:effectRef>
          <a:fontRef idx="minor"/>
        </p:style>
        <p:txBody>
          <a:bodyPr lIns="0" tIns="15120" rIns="0" bIns="0">
            <a:noAutofit/>
          </a:bodyPr>
          <a:lstStyle/>
          <a:p>
            <a:pPr marL="12600">
              <a:lnSpc>
                <a:spcPct val="100000"/>
              </a:lnSpc>
              <a:tabLst>
                <a:tab pos="0" algn="l"/>
              </a:tabLst>
            </a:pPr>
            <a:r>
              <a:rPr lang="en-IN" sz="2950" b="0" strike="noStrike" spc="-1">
                <a:solidFill>
                  <a:srgbClr val="FFFFFF"/>
                </a:solidFill>
                <a:latin typeface="Arial"/>
                <a:ea typeface="Arial"/>
              </a:rPr>
              <a:t>Online Classroom Ground Rules</a:t>
            </a:r>
            <a:endParaRPr lang="en-US" sz="2950" b="0" strike="noStrike" spc="-1">
              <a:latin typeface="Arial"/>
            </a:endParaRPr>
          </a:p>
        </p:txBody>
      </p:sp>
      <p:sp>
        <p:nvSpPr>
          <p:cNvPr id="690" name="CustomShape 34"/>
          <p:cNvSpPr/>
          <p:nvPr/>
        </p:nvSpPr>
        <p:spPr>
          <a:xfrm>
            <a:off x="19955160" y="2081880"/>
            <a:ext cx="148680" cy="6563880"/>
          </a:xfrm>
          <a:custGeom>
            <a:avLst/>
            <a:gdLst/>
            <a:ahLst/>
            <a:cxnLst/>
            <a:rect l="l" t="t" r="r" b="b"/>
            <a:pathLst>
              <a:path w="149225" h="6564630">
                <a:moveTo>
                  <a:pt x="148770" y="6564438"/>
                </a:moveTo>
                <a:lnTo>
                  <a:pt x="0" y="6564438"/>
                </a:lnTo>
                <a:lnTo>
                  <a:pt x="0" y="0"/>
                </a:lnTo>
                <a:lnTo>
                  <a:pt x="148770" y="0"/>
                </a:lnTo>
                <a:lnTo>
                  <a:pt x="148770" y="6564438"/>
                </a:lnTo>
                <a:close/>
              </a:path>
            </a:pathLst>
          </a:custGeom>
          <a:solidFill>
            <a:srgbClr val="01A6DB"/>
          </a:solidFill>
          <a:ln w="0">
            <a:noFill/>
          </a:ln>
        </p:spPr>
        <p:style>
          <a:lnRef idx="0">
            <a:scrgbClr r="0" g="0" b="0"/>
          </a:lnRef>
          <a:fillRef idx="0">
            <a:scrgbClr r="0" g="0" b="0"/>
          </a:fillRef>
          <a:effectRef idx="0">
            <a:scrgbClr r="0" g="0" b="0"/>
          </a:effectRef>
          <a:fontRef idx="minor"/>
        </p:style>
      </p:sp>
      <p:sp>
        <p:nvSpPr>
          <p:cNvPr id="691" name="CustomShape 35"/>
          <p:cNvSpPr/>
          <p:nvPr/>
        </p:nvSpPr>
        <p:spPr>
          <a:xfrm>
            <a:off x="0" y="2083680"/>
            <a:ext cx="145800" cy="6564600"/>
          </a:xfrm>
          <a:custGeom>
            <a:avLst/>
            <a:gdLst/>
            <a:ahLst/>
            <a:cxnLst/>
            <a:rect l="l" t="t" r="r" b="b"/>
            <a:pathLst>
              <a:path w="146685" h="6565265">
                <a:moveTo>
                  <a:pt x="146592" y="6565245"/>
                </a:moveTo>
                <a:lnTo>
                  <a:pt x="0" y="6565245"/>
                </a:lnTo>
                <a:lnTo>
                  <a:pt x="0" y="0"/>
                </a:lnTo>
                <a:lnTo>
                  <a:pt x="146592" y="0"/>
                </a:lnTo>
                <a:lnTo>
                  <a:pt x="146592" y="6565245"/>
                </a:lnTo>
                <a:close/>
              </a:path>
            </a:pathLst>
          </a:custGeom>
          <a:solidFill>
            <a:srgbClr val="01A6DB"/>
          </a:solidFill>
          <a:ln w="0">
            <a:noFill/>
          </a:ln>
        </p:spPr>
        <p:style>
          <a:lnRef idx="0">
            <a:scrgbClr r="0" g="0" b="0"/>
          </a:lnRef>
          <a:fillRef idx="0">
            <a:scrgbClr r="0" g="0" b="0"/>
          </a:fillRef>
          <a:effectRef idx="0">
            <a:scrgbClr r="0" g="0" b="0"/>
          </a:effectRef>
          <a:fontRef idx="minor"/>
        </p:style>
      </p:sp>
      <p:sp>
        <p:nvSpPr>
          <p:cNvPr id="692" name="CustomShape 36"/>
          <p:cNvSpPr/>
          <p:nvPr/>
        </p:nvSpPr>
        <p:spPr>
          <a:xfrm>
            <a:off x="913320" y="2183760"/>
            <a:ext cx="3434040" cy="7271280"/>
          </a:xfrm>
          <a:custGeom>
            <a:avLst/>
            <a:gdLst/>
            <a:ahLst/>
            <a:cxnLst/>
            <a:rect l="l" t="t" r="r" b="b"/>
            <a:pathLst>
              <a:path w="3434715" h="7272020">
                <a:moveTo>
                  <a:pt x="1800301" y="0"/>
                </a:moveTo>
                <a:lnTo>
                  <a:pt x="1634149" y="0"/>
                </a:lnTo>
                <a:lnTo>
                  <a:pt x="1585966" y="696"/>
                </a:lnTo>
                <a:lnTo>
                  <a:pt x="1538130" y="2774"/>
                </a:lnTo>
                <a:lnTo>
                  <a:pt x="1490659" y="6212"/>
                </a:lnTo>
                <a:lnTo>
                  <a:pt x="1443572" y="10994"/>
                </a:lnTo>
                <a:lnTo>
                  <a:pt x="1396889" y="17098"/>
                </a:lnTo>
                <a:lnTo>
                  <a:pt x="1350629" y="24506"/>
                </a:lnTo>
                <a:lnTo>
                  <a:pt x="1304810" y="33200"/>
                </a:lnTo>
                <a:lnTo>
                  <a:pt x="1259453" y="43158"/>
                </a:lnTo>
                <a:lnTo>
                  <a:pt x="1214576" y="54364"/>
                </a:lnTo>
                <a:lnTo>
                  <a:pt x="1170198" y="66797"/>
                </a:lnTo>
                <a:lnTo>
                  <a:pt x="1126339" y="80438"/>
                </a:lnTo>
                <a:lnTo>
                  <a:pt x="1083017" y="95268"/>
                </a:lnTo>
                <a:lnTo>
                  <a:pt x="1040252" y="111268"/>
                </a:lnTo>
                <a:lnTo>
                  <a:pt x="998064" y="128419"/>
                </a:lnTo>
                <a:lnTo>
                  <a:pt x="956470" y="146701"/>
                </a:lnTo>
                <a:lnTo>
                  <a:pt x="915491" y="166096"/>
                </a:lnTo>
                <a:lnTo>
                  <a:pt x="875145" y="186584"/>
                </a:lnTo>
                <a:lnTo>
                  <a:pt x="835452" y="208146"/>
                </a:lnTo>
                <a:lnTo>
                  <a:pt x="796430" y="230764"/>
                </a:lnTo>
                <a:lnTo>
                  <a:pt x="758100" y="254417"/>
                </a:lnTo>
                <a:lnTo>
                  <a:pt x="720480" y="279086"/>
                </a:lnTo>
                <a:lnTo>
                  <a:pt x="683589" y="304753"/>
                </a:lnTo>
                <a:lnTo>
                  <a:pt x="647446" y="331399"/>
                </a:lnTo>
                <a:lnTo>
                  <a:pt x="612071" y="359003"/>
                </a:lnTo>
                <a:lnTo>
                  <a:pt x="577483" y="387548"/>
                </a:lnTo>
                <a:lnTo>
                  <a:pt x="543701" y="417013"/>
                </a:lnTo>
                <a:lnTo>
                  <a:pt x="510743" y="447381"/>
                </a:lnTo>
                <a:lnTo>
                  <a:pt x="478630" y="478630"/>
                </a:lnTo>
                <a:lnTo>
                  <a:pt x="447381" y="510743"/>
                </a:lnTo>
                <a:lnTo>
                  <a:pt x="417013" y="543701"/>
                </a:lnTo>
                <a:lnTo>
                  <a:pt x="387548" y="577483"/>
                </a:lnTo>
                <a:lnTo>
                  <a:pt x="359003" y="612071"/>
                </a:lnTo>
                <a:lnTo>
                  <a:pt x="331399" y="647446"/>
                </a:lnTo>
                <a:lnTo>
                  <a:pt x="304753" y="683589"/>
                </a:lnTo>
                <a:lnTo>
                  <a:pt x="279086" y="720480"/>
                </a:lnTo>
                <a:lnTo>
                  <a:pt x="254417" y="758100"/>
                </a:lnTo>
                <a:lnTo>
                  <a:pt x="230764" y="796430"/>
                </a:lnTo>
                <a:lnTo>
                  <a:pt x="208146" y="835452"/>
                </a:lnTo>
                <a:lnTo>
                  <a:pt x="186584" y="875145"/>
                </a:lnTo>
                <a:lnTo>
                  <a:pt x="166096" y="915491"/>
                </a:lnTo>
                <a:lnTo>
                  <a:pt x="146701" y="956470"/>
                </a:lnTo>
                <a:lnTo>
                  <a:pt x="128419" y="998064"/>
                </a:lnTo>
                <a:lnTo>
                  <a:pt x="111268" y="1040252"/>
                </a:lnTo>
                <a:lnTo>
                  <a:pt x="95268" y="1083017"/>
                </a:lnTo>
                <a:lnTo>
                  <a:pt x="80438" y="1126339"/>
                </a:lnTo>
                <a:lnTo>
                  <a:pt x="66797" y="1170198"/>
                </a:lnTo>
                <a:lnTo>
                  <a:pt x="54364" y="1214576"/>
                </a:lnTo>
                <a:lnTo>
                  <a:pt x="43158" y="1259453"/>
                </a:lnTo>
                <a:lnTo>
                  <a:pt x="33200" y="1304810"/>
                </a:lnTo>
                <a:lnTo>
                  <a:pt x="24506" y="1350629"/>
                </a:lnTo>
                <a:lnTo>
                  <a:pt x="17098" y="1396889"/>
                </a:lnTo>
                <a:lnTo>
                  <a:pt x="10994" y="1443572"/>
                </a:lnTo>
                <a:lnTo>
                  <a:pt x="6212" y="1490659"/>
                </a:lnTo>
                <a:lnTo>
                  <a:pt x="2774" y="1538130"/>
                </a:lnTo>
                <a:lnTo>
                  <a:pt x="696" y="1585966"/>
                </a:lnTo>
                <a:lnTo>
                  <a:pt x="0" y="1634149"/>
                </a:lnTo>
                <a:lnTo>
                  <a:pt x="0" y="6534125"/>
                </a:lnTo>
                <a:lnTo>
                  <a:pt x="1568" y="6582619"/>
                </a:lnTo>
                <a:lnTo>
                  <a:pt x="6210" y="6630276"/>
                </a:lnTo>
                <a:lnTo>
                  <a:pt x="13827" y="6676998"/>
                </a:lnTo>
                <a:lnTo>
                  <a:pt x="24323" y="6722687"/>
                </a:lnTo>
                <a:lnTo>
                  <a:pt x="37600" y="6767248"/>
                </a:lnTo>
                <a:lnTo>
                  <a:pt x="53561" y="6810582"/>
                </a:lnTo>
                <a:lnTo>
                  <a:pt x="72109" y="6852593"/>
                </a:lnTo>
                <a:lnTo>
                  <a:pt x="93147" y="6893183"/>
                </a:lnTo>
                <a:lnTo>
                  <a:pt x="116577" y="6932255"/>
                </a:lnTo>
                <a:lnTo>
                  <a:pt x="142302" y="6969712"/>
                </a:lnTo>
                <a:lnTo>
                  <a:pt x="170226" y="7005457"/>
                </a:lnTo>
                <a:lnTo>
                  <a:pt x="200251" y="7039392"/>
                </a:lnTo>
                <a:lnTo>
                  <a:pt x="232279" y="7071421"/>
                </a:lnTo>
                <a:lnTo>
                  <a:pt x="266214" y="7101446"/>
                </a:lnTo>
                <a:lnTo>
                  <a:pt x="301958" y="7129370"/>
                </a:lnTo>
                <a:lnTo>
                  <a:pt x="339415" y="7155096"/>
                </a:lnTo>
                <a:lnTo>
                  <a:pt x="378486" y="7178526"/>
                </a:lnTo>
                <a:lnTo>
                  <a:pt x="419076" y="7199564"/>
                </a:lnTo>
                <a:lnTo>
                  <a:pt x="461086" y="7218112"/>
                </a:lnTo>
                <a:lnTo>
                  <a:pt x="504419" y="7234073"/>
                </a:lnTo>
                <a:lnTo>
                  <a:pt x="548979" y="7247350"/>
                </a:lnTo>
                <a:lnTo>
                  <a:pt x="594668" y="7257846"/>
                </a:lnTo>
                <a:lnTo>
                  <a:pt x="641389" y="7265463"/>
                </a:lnTo>
                <a:lnTo>
                  <a:pt x="689044" y="7270105"/>
                </a:lnTo>
                <a:lnTo>
                  <a:pt x="737537" y="7271673"/>
                </a:lnTo>
                <a:lnTo>
                  <a:pt x="2696902" y="7271673"/>
                </a:lnTo>
                <a:lnTo>
                  <a:pt x="2745396" y="7270105"/>
                </a:lnTo>
                <a:lnTo>
                  <a:pt x="2793052" y="7265463"/>
                </a:lnTo>
                <a:lnTo>
                  <a:pt x="2839774" y="7257846"/>
                </a:lnTo>
                <a:lnTo>
                  <a:pt x="2885464" y="7247350"/>
                </a:lnTo>
                <a:lnTo>
                  <a:pt x="2930025" y="7234073"/>
                </a:lnTo>
                <a:lnTo>
                  <a:pt x="2973359" y="7218112"/>
                </a:lnTo>
                <a:lnTo>
                  <a:pt x="3015370" y="7199564"/>
                </a:lnTo>
                <a:lnTo>
                  <a:pt x="3055960" y="7178526"/>
                </a:lnTo>
                <a:lnTo>
                  <a:pt x="3095032" y="7155096"/>
                </a:lnTo>
                <a:lnTo>
                  <a:pt x="3132489" y="7129370"/>
                </a:lnTo>
                <a:lnTo>
                  <a:pt x="3168234" y="7101446"/>
                </a:lnTo>
                <a:lnTo>
                  <a:pt x="3202169" y="7071421"/>
                </a:lnTo>
                <a:lnTo>
                  <a:pt x="3234198" y="7039392"/>
                </a:lnTo>
                <a:lnTo>
                  <a:pt x="3264223" y="7005457"/>
                </a:lnTo>
                <a:lnTo>
                  <a:pt x="3292146" y="6969712"/>
                </a:lnTo>
                <a:lnTo>
                  <a:pt x="3317872" y="6932255"/>
                </a:lnTo>
                <a:lnTo>
                  <a:pt x="3341302" y="6893183"/>
                </a:lnTo>
                <a:lnTo>
                  <a:pt x="3362340" y="6852593"/>
                </a:lnTo>
                <a:lnTo>
                  <a:pt x="3380888" y="6810582"/>
                </a:lnTo>
                <a:lnTo>
                  <a:pt x="3396849" y="6767248"/>
                </a:lnTo>
                <a:lnTo>
                  <a:pt x="3410126" y="6722687"/>
                </a:lnTo>
                <a:lnTo>
                  <a:pt x="3420622" y="6676998"/>
                </a:lnTo>
                <a:lnTo>
                  <a:pt x="3428239" y="6630276"/>
                </a:lnTo>
                <a:lnTo>
                  <a:pt x="3432881" y="6582619"/>
                </a:lnTo>
                <a:lnTo>
                  <a:pt x="3434450" y="6534125"/>
                </a:lnTo>
                <a:lnTo>
                  <a:pt x="3434450" y="1634149"/>
                </a:lnTo>
                <a:lnTo>
                  <a:pt x="3433753" y="1585966"/>
                </a:lnTo>
                <a:lnTo>
                  <a:pt x="3431676" y="1538130"/>
                </a:lnTo>
                <a:lnTo>
                  <a:pt x="3428237" y="1490659"/>
                </a:lnTo>
                <a:lnTo>
                  <a:pt x="3423456" y="1443572"/>
                </a:lnTo>
                <a:lnTo>
                  <a:pt x="3417351" y="1396889"/>
                </a:lnTo>
                <a:lnTo>
                  <a:pt x="3409943" y="1350629"/>
                </a:lnTo>
                <a:lnTo>
                  <a:pt x="3401250" y="1304810"/>
                </a:lnTo>
                <a:lnTo>
                  <a:pt x="3391291" y="1259453"/>
                </a:lnTo>
                <a:lnTo>
                  <a:pt x="3380085" y="1214576"/>
                </a:lnTo>
                <a:lnTo>
                  <a:pt x="3367653" y="1170198"/>
                </a:lnTo>
                <a:lnTo>
                  <a:pt x="3354012" y="1126339"/>
                </a:lnTo>
                <a:lnTo>
                  <a:pt x="3339181" y="1083017"/>
                </a:lnTo>
                <a:lnTo>
                  <a:pt x="3323181" y="1040252"/>
                </a:lnTo>
                <a:lnTo>
                  <a:pt x="3306031" y="998064"/>
                </a:lnTo>
                <a:lnTo>
                  <a:pt x="3287748" y="956470"/>
                </a:lnTo>
                <a:lnTo>
                  <a:pt x="3268353" y="915491"/>
                </a:lnTo>
                <a:lnTo>
                  <a:pt x="3247865" y="875145"/>
                </a:lnTo>
                <a:lnTo>
                  <a:pt x="3226303" y="835452"/>
                </a:lnTo>
                <a:lnTo>
                  <a:pt x="3203686" y="796430"/>
                </a:lnTo>
                <a:lnTo>
                  <a:pt x="3180033" y="758100"/>
                </a:lnTo>
                <a:lnTo>
                  <a:pt x="3155363" y="720480"/>
                </a:lnTo>
                <a:lnTo>
                  <a:pt x="3129696" y="683589"/>
                </a:lnTo>
                <a:lnTo>
                  <a:pt x="3103051" y="647446"/>
                </a:lnTo>
                <a:lnTo>
                  <a:pt x="3075446" y="612071"/>
                </a:lnTo>
                <a:lnTo>
                  <a:pt x="3046901" y="577483"/>
                </a:lnTo>
                <a:lnTo>
                  <a:pt x="3017436" y="543701"/>
                </a:lnTo>
                <a:lnTo>
                  <a:pt x="2987069" y="510743"/>
                </a:lnTo>
                <a:lnTo>
                  <a:pt x="2955819" y="478630"/>
                </a:lnTo>
                <a:lnTo>
                  <a:pt x="2923706" y="447381"/>
                </a:lnTo>
                <a:lnTo>
                  <a:pt x="2890749" y="417013"/>
                </a:lnTo>
                <a:lnTo>
                  <a:pt x="2856966" y="387548"/>
                </a:lnTo>
                <a:lnTo>
                  <a:pt x="2822378" y="359003"/>
                </a:lnTo>
                <a:lnTo>
                  <a:pt x="2787003" y="331399"/>
                </a:lnTo>
                <a:lnTo>
                  <a:pt x="2750861" y="304753"/>
                </a:lnTo>
                <a:lnTo>
                  <a:pt x="2713970" y="279086"/>
                </a:lnTo>
                <a:lnTo>
                  <a:pt x="2676349" y="254417"/>
                </a:lnTo>
                <a:lnTo>
                  <a:pt x="2638019" y="230764"/>
                </a:lnTo>
                <a:lnTo>
                  <a:pt x="2598998" y="208146"/>
                </a:lnTo>
                <a:lnTo>
                  <a:pt x="2559304" y="186584"/>
                </a:lnTo>
                <a:lnTo>
                  <a:pt x="2518959" y="166096"/>
                </a:lnTo>
                <a:lnTo>
                  <a:pt x="2477979" y="146701"/>
                </a:lnTo>
                <a:lnTo>
                  <a:pt x="2436386" y="128419"/>
                </a:lnTo>
                <a:lnTo>
                  <a:pt x="2394197" y="111268"/>
                </a:lnTo>
                <a:lnTo>
                  <a:pt x="2351432" y="95268"/>
                </a:lnTo>
                <a:lnTo>
                  <a:pt x="2308111" y="80438"/>
                </a:lnTo>
                <a:lnTo>
                  <a:pt x="2264252" y="66797"/>
                </a:lnTo>
                <a:lnTo>
                  <a:pt x="2219874" y="54364"/>
                </a:lnTo>
                <a:lnTo>
                  <a:pt x="2174997" y="43158"/>
                </a:lnTo>
                <a:lnTo>
                  <a:pt x="2129639" y="33200"/>
                </a:lnTo>
                <a:lnTo>
                  <a:pt x="2083821" y="24506"/>
                </a:lnTo>
                <a:lnTo>
                  <a:pt x="2037560" y="17098"/>
                </a:lnTo>
                <a:lnTo>
                  <a:pt x="1990877" y="10994"/>
                </a:lnTo>
                <a:lnTo>
                  <a:pt x="1943791" y="6212"/>
                </a:lnTo>
                <a:lnTo>
                  <a:pt x="1896320" y="2774"/>
                </a:lnTo>
                <a:lnTo>
                  <a:pt x="1848483" y="696"/>
                </a:lnTo>
                <a:lnTo>
                  <a:pt x="1800301" y="0"/>
                </a:lnTo>
                <a:close/>
              </a:path>
            </a:pathLst>
          </a:custGeom>
          <a:solidFill>
            <a:srgbClr val="1C1C1C"/>
          </a:solidFill>
          <a:ln w="0">
            <a:noFill/>
          </a:ln>
        </p:spPr>
        <p:style>
          <a:lnRef idx="0">
            <a:scrgbClr r="0" g="0" b="0"/>
          </a:lnRef>
          <a:fillRef idx="0">
            <a:scrgbClr r="0" g="0" b="0"/>
          </a:fillRef>
          <a:effectRef idx="0">
            <a:scrgbClr r="0" g="0" b="0"/>
          </a:effectRef>
          <a:fontRef idx="minor"/>
        </p:style>
      </p:sp>
      <p:sp>
        <p:nvSpPr>
          <p:cNvPr id="693" name="CustomShape 37"/>
          <p:cNvSpPr/>
          <p:nvPr/>
        </p:nvSpPr>
        <p:spPr>
          <a:xfrm>
            <a:off x="4620240" y="2183760"/>
            <a:ext cx="3434040" cy="7271280"/>
          </a:xfrm>
          <a:custGeom>
            <a:avLst/>
            <a:gdLst/>
            <a:ahLst/>
            <a:cxnLst/>
            <a:rect l="l" t="t" r="r" b="b"/>
            <a:pathLst>
              <a:path w="3434715" h="7272020">
                <a:moveTo>
                  <a:pt x="1800301" y="0"/>
                </a:moveTo>
                <a:lnTo>
                  <a:pt x="1634149" y="0"/>
                </a:lnTo>
                <a:lnTo>
                  <a:pt x="1585966" y="696"/>
                </a:lnTo>
                <a:lnTo>
                  <a:pt x="1538130" y="2774"/>
                </a:lnTo>
                <a:lnTo>
                  <a:pt x="1490659" y="6212"/>
                </a:lnTo>
                <a:lnTo>
                  <a:pt x="1443572" y="10994"/>
                </a:lnTo>
                <a:lnTo>
                  <a:pt x="1396889" y="17098"/>
                </a:lnTo>
                <a:lnTo>
                  <a:pt x="1350629" y="24506"/>
                </a:lnTo>
                <a:lnTo>
                  <a:pt x="1304810" y="33200"/>
                </a:lnTo>
                <a:lnTo>
                  <a:pt x="1259453" y="43158"/>
                </a:lnTo>
                <a:lnTo>
                  <a:pt x="1214576" y="54364"/>
                </a:lnTo>
                <a:lnTo>
                  <a:pt x="1170198" y="66797"/>
                </a:lnTo>
                <a:lnTo>
                  <a:pt x="1126339" y="80438"/>
                </a:lnTo>
                <a:lnTo>
                  <a:pt x="1083017" y="95268"/>
                </a:lnTo>
                <a:lnTo>
                  <a:pt x="1040252" y="111268"/>
                </a:lnTo>
                <a:lnTo>
                  <a:pt x="998064" y="128419"/>
                </a:lnTo>
                <a:lnTo>
                  <a:pt x="956470" y="146701"/>
                </a:lnTo>
                <a:lnTo>
                  <a:pt x="915491" y="166096"/>
                </a:lnTo>
                <a:lnTo>
                  <a:pt x="875145" y="186584"/>
                </a:lnTo>
                <a:lnTo>
                  <a:pt x="835452" y="208146"/>
                </a:lnTo>
                <a:lnTo>
                  <a:pt x="796430" y="230764"/>
                </a:lnTo>
                <a:lnTo>
                  <a:pt x="758100" y="254417"/>
                </a:lnTo>
                <a:lnTo>
                  <a:pt x="720480" y="279086"/>
                </a:lnTo>
                <a:lnTo>
                  <a:pt x="683589" y="304753"/>
                </a:lnTo>
                <a:lnTo>
                  <a:pt x="647446" y="331399"/>
                </a:lnTo>
                <a:lnTo>
                  <a:pt x="612071" y="359003"/>
                </a:lnTo>
                <a:lnTo>
                  <a:pt x="577483" y="387548"/>
                </a:lnTo>
                <a:lnTo>
                  <a:pt x="543701" y="417013"/>
                </a:lnTo>
                <a:lnTo>
                  <a:pt x="510743" y="447381"/>
                </a:lnTo>
                <a:lnTo>
                  <a:pt x="478630" y="478630"/>
                </a:lnTo>
                <a:lnTo>
                  <a:pt x="447381" y="510743"/>
                </a:lnTo>
                <a:lnTo>
                  <a:pt x="417013" y="543701"/>
                </a:lnTo>
                <a:lnTo>
                  <a:pt x="387548" y="577483"/>
                </a:lnTo>
                <a:lnTo>
                  <a:pt x="359003" y="612071"/>
                </a:lnTo>
                <a:lnTo>
                  <a:pt x="331399" y="647446"/>
                </a:lnTo>
                <a:lnTo>
                  <a:pt x="304753" y="683589"/>
                </a:lnTo>
                <a:lnTo>
                  <a:pt x="279086" y="720480"/>
                </a:lnTo>
                <a:lnTo>
                  <a:pt x="254417" y="758100"/>
                </a:lnTo>
                <a:lnTo>
                  <a:pt x="230764" y="796430"/>
                </a:lnTo>
                <a:lnTo>
                  <a:pt x="208146" y="835452"/>
                </a:lnTo>
                <a:lnTo>
                  <a:pt x="186584" y="875145"/>
                </a:lnTo>
                <a:lnTo>
                  <a:pt x="166096" y="915491"/>
                </a:lnTo>
                <a:lnTo>
                  <a:pt x="146701" y="956470"/>
                </a:lnTo>
                <a:lnTo>
                  <a:pt x="128419" y="998064"/>
                </a:lnTo>
                <a:lnTo>
                  <a:pt x="111268" y="1040252"/>
                </a:lnTo>
                <a:lnTo>
                  <a:pt x="95268" y="1083017"/>
                </a:lnTo>
                <a:lnTo>
                  <a:pt x="80438" y="1126339"/>
                </a:lnTo>
                <a:lnTo>
                  <a:pt x="66797" y="1170198"/>
                </a:lnTo>
                <a:lnTo>
                  <a:pt x="54364" y="1214576"/>
                </a:lnTo>
                <a:lnTo>
                  <a:pt x="43158" y="1259453"/>
                </a:lnTo>
                <a:lnTo>
                  <a:pt x="33200" y="1304810"/>
                </a:lnTo>
                <a:lnTo>
                  <a:pt x="24506" y="1350629"/>
                </a:lnTo>
                <a:lnTo>
                  <a:pt x="17098" y="1396889"/>
                </a:lnTo>
                <a:lnTo>
                  <a:pt x="10994" y="1443572"/>
                </a:lnTo>
                <a:lnTo>
                  <a:pt x="6212" y="1490659"/>
                </a:lnTo>
                <a:lnTo>
                  <a:pt x="2774" y="1538130"/>
                </a:lnTo>
                <a:lnTo>
                  <a:pt x="696" y="1585966"/>
                </a:lnTo>
                <a:lnTo>
                  <a:pt x="0" y="1634149"/>
                </a:lnTo>
                <a:lnTo>
                  <a:pt x="0" y="6534125"/>
                </a:lnTo>
                <a:lnTo>
                  <a:pt x="1568" y="6582619"/>
                </a:lnTo>
                <a:lnTo>
                  <a:pt x="6210" y="6630276"/>
                </a:lnTo>
                <a:lnTo>
                  <a:pt x="13827" y="6676998"/>
                </a:lnTo>
                <a:lnTo>
                  <a:pt x="24323" y="6722687"/>
                </a:lnTo>
                <a:lnTo>
                  <a:pt x="37600" y="6767248"/>
                </a:lnTo>
                <a:lnTo>
                  <a:pt x="53561" y="6810582"/>
                </a:lnTo>
                <a:lnTo>
                  <a:pt x="72109" y="6852593"/>
                </a:lnTo>
                <a:lnTo>
                  <a:pt x="93147" y="6893183"/>
                </a:lnTo>
                <a:lnTo>
                  <a:pt x="116577" y="6932255"/>
                </a:lnTo>
                <a:lnTo>
                  <a:pt x="142302" y="6969712"/>
                </a:lnTo>
                <a:lnTo>
                  <a:pt x="170226" y="7005457"/>
                </a:lnTo>
                <a:lnTo>
                  <a:pt x="200251" y="7039392"/>
                </a:lnTo>
                <a:lnTo>
                  <a:pt x="232279" y="7071421"/>
                </a:lnTo>
                <a:lnTo>
                  <a:pt x="266214" y="7101446"/>
                </a:lnTo>
                <a:lnTo>
                  <a:pt x="301958" y="7129370"/>
                </a:lnTo>
                <a:lnTo>
                  <a:pt x="339415" y="7155096"/>
                </a:lnTo>
                <a:lnTo>
                  <a:pt x="378486" y="7178526"/>
                </a:lnTo>
                <a:lnTo>
                  <a:pt x="419076" y="7199564"/>
                </a:lnTo>
                <a:lnTo>
                  <a:pt x="461086" y="7218112"/>
                </a:lnTo>
                <a:lnTo>
                  <a:pt x="504419" y="7234073"/>
                </a:lnTo>
                <a:lnTo>
                  <a:pt x="548979" y="7247350"/>
                </a:lnTo>
                <a:lnTo>
                  <a:pt x="594668" y="7257846"/>
                </a:lnTo>
                <a:lnTo>
                  <a:pt x="641389" y="7265463"/>
                </a:lnTo>
                <a:lnTo>
                  <a:pt x="689044" y="7270105"/>
                </a:lnTo>
                <a:lnTo>
                  <a:pt x="737537" y="7271673"/>
                </a:lnTo>
                <a:lnTo>
                  <a:pt x="2696902" y="7271673"/>
                </a:lnTo>
                <a:lnTo>
                  <a:pt x="2745396" y="7270105"/>
                </a:lnTo>
                <a:lnTo>
                  <a:pt x="2793052" y="7265463"/>
                </a:lnTo>
                <a:lnTo>
                  <a:pt x="2839774" y="7257846"/>
                </a:lnTo>
                <a:lnTo>
                  <a:pt x="2885464" y="7247350"/>
                </a:lnTo>
                <a:lnTo>
                  <a:pt x="2930025" y="7234073"/>
                </a:lnTo>
                <a:lnTo>
                  <a:pt x="2973359" y="7218112"/>
                </a:lnTo>
                <a:lnTo>
                  <a:pt x="3015370" y="7199564"/>
                </a:lnTo>
                <a:lnTo>
                  <a:pt x="3055960" y="7178526"/>
                </a:lnTo>
                <a:lnTo>
                  <a:pt x="3095032" y="7155096"/>
                </a:lnTo>
                <a:lnTo>
                  <a:pt x="3132489" y="7129370"/>
                </a:lnTo>
                <a:lnTo>
                  <a:pt x="3168234" y="7101446"/>
                </a:lnTo>
                <a:lnTo>
                  <a:pt x="3202169" y="7071421"/>
                </a:lnTo>
                <a:lnTo>
                  <a:pt x="3234198" y="7039392"/>
                </a:lnTo>
                <a:lnTo>
                  <a:pt x="3264223" y="7005457"/>
                </a:lnTo>
                <a:lnTo>
                  <a:pt x="3292146" y="6969712"/>
                </a:lnTo>
                <a:lnTo>
                  <a:pt x="3317872" y="6932255"/>
                </a:lnTo>
                <a:lnTo>
                  <a:pt x="3341302" y="6893183"/>
                </a:lnTo>
                <a:lnTo>
                  <a:pt x="3362340" y="6852593"/>
                </a:lnTo>
                <a:lnTo>
                  <a:pt x="3380888" y="6810582"/>
                </a:lnTo>
                <a:lnTo>
                  <a:pt x="3396849" y="6767248"/>
                </a:lnTo>
                <a:lnTo>
                  <a:pt x="3410126" y="6722687"/>
                </a:lnTo>
                <a:lnTo>
                  <a:pt x="3420622" y="6676998"/>
                </a:lnTo>
                <a:lnTo>
                  <a:pt x="3428239" y="6630276"/>
                </a:lnTo>
                <a:lnTo>
                  <a:pt x="3432881" y="6582619"/>
                </a:lnTo>
                <a:lnTo>
                  <a:pt x="3434450" y="6534125"/>
                </a:lnTo>
                <a:lnTo>
                  <a:pt x="3434450" y="1634149"/>
                </a:lnTo>
                <a:lnTo>
                  <a:pt x="3433753" y="1585966"/>
                </a:lnTo>
                <a:lnTo>
                  <a:pt x="3431676" y="1538130"/>
                </a:lnTo>
                <a:lnTo>
                  <a:pt x="3428237" y="1490659"/>
                </a:lnTo>
                <a:lnTo>
                  <a:pt x="3423456" y="1443572"/>
                </a:lnTo>
                <a:lnTo>
                  <a:pt x="3417351" y="1396889"/>
                </a:lnTo>
                <a:lnTo>
                  <a:pt x="3409943" y="1350629"/>
                </a:lnTo>
                <a:lnTo>
                  <a:pt x="3401250" y="1304810"/>
                </a:lnTo>
                <a:lnTo>
                  <a:pt x="3391291" y="1259453"/>
                </a:lnTo>
                <a:lnTo>
                  <a:pt x="3380085" y="1214576"/>
                </a:lnTo>
                <a:lnTo>
                  <a:pt x="3367653" y="1170198"/>
                </a:lnTo>
                <a:lnTo>
                  <a:pt x="3354012" y="1126339"/>
                </a:lnTo>
                <a:lnTo>
                  <a:pt x="3339181" y="1083017"/>
                </a:lnTo>
                <a:lnTo>
                  <a:pt x="3323181" y="1040252"/>
                </a:lnTo>
                <a:lnTo>
                  <a:pt x="3306031" y="998064"/>
                </a:lnTo>
                <a:lnTo>
                  <a:pt x="3287748" y="956470"/>
                </a:lnTo>
                <a:lnTo>
                  <a:pt x="3268353" y="915491"/>
                </a:lnTo>
                <a:lnTo>
                  <a:pt x="3247865" y="875145"/>
                </a:lnTo>
                <a:lnTo>
                  <a:pt x="3226303" y="835452"/>
                </a:lnTo>
                <a:lnTo>
                  <a:pt x="3203686" y="796430"/>
                </a:lnTo>
                <a:lnTo>
                  <a:pt x="3180033" y="758100"/>
                </a:lnTo>
                <a:lnTo>
                  <a:pt x="3155363" y="720480"/>
                </a:lnTo>
                <a:lnTo>
                  <a:pt x="3129696" y="683589"/>
                </a:lnTo>
                <a:lnTo>
                  <a:pt x="3103051" y="647446"/>
                </a:lnTo>
                <a:lnTo>
                  <a:pt x="3075446" y="612071"/>
                </a:lnTo>
                <a:lnTo>
                  <a:pt x="3046901" y="577483"/>
                </a:lnTo>
                <a:lnTo>
                  <a:pt x="3017436" y="543701"/>
                </a:lnTo>
                <a:lnTo>
                  <a:pt x="2987069" y="510743"/>
                </a:lnTo>
                <a:lnTo>
                  <a:pt x="2955819" y="478630"/>
                </a:lnTo>
                <a:lnTo>
                  <a:pt x="2923706" y="447381"/>
                </a:lnTo>
                <a:lnTo>
                  <a:pt x="2890749" y="417013"/>
                </a:lnTo>
                <a:lnTo>
                  <a:pt x="2856966" y="387548"/>
                </a:lnTo>
                <a:lnTo>
                  <a:pt x="2822378" y="359003"/>
                </a:lnTo>
                <a:lnTo>
                  <a:pt x="2787003" y="331399"/>
                </a:lnTo>
                <a:lnTo>
                  <a:pt x="2750861" y="304753"/>
                </a:lnTo>
                <a:lnTo>
                  <a:pt x="2713970" y="279086"/>
                </a:lnTo>
                <a:lnTo>
                  <a:pt x="2676349" y="254417"/>
                </a:lnTo>
                <a:lnTo>
                  <a:pt x="2638019" y="230764"/>
                </a:lnTo>
                <a:lnTo>
                  <a:pt x="2598998" y="208146"/>
                </a:lnTo>
                <a:lnTo>
                  <a:pt x="2559304" y="186584"/>
                </a:lnTo>
                <a:lnTo>
                  <a:pt x="2518959" y="166096"/>
                </a:lnTo>
                <a:lnTo>
                  <a:pt x="2477979" y="146701"/>
                </a:lnTo>
                <a:lnTo>
                  <a:pt x="2436386" y="128419"/>
                </a:lnTo>
                <a:lnTo>
                  <a:pt x="2394197" y="111268"/>
                </a:lnTo>
                <a:lnTo>
                  <a:pt x="2351432" y="95268"/>
                </a:lnTo>
                <a:lnTo>
                  <a:pt x="2308111" y="80438"/>
                </a:lnTo>
                <a:lnTo>
                  <a:pt x="2264252" y="66797"/>
                </a:lnTo>
                <a:lnTo>
                  <a:pt x="2219874" y="54364"/>
                </a:lnTo>
                <a:lnTo>
                  <a:pt x="2174997" y="43158"/>
                </a:lnTo>
                <a:lnTo>
                  <a:pt x="2129639" y="33200"/>
                </a:lnTo>
                <a:lnTo>
                  <a:pt x="2083821" y="24506"/>
                </a:lnTo>
                <a:lnTo>
                  <a:pt x="2037560" y="17098"/>
                </a:lnTo>
                <a:lnTo>
                  <a:pt x="1990877" y="10994"/>
                </a:lnTo>
                <a:lnTo>
                  <a:pt x="1943791" y="6212"/>
                </a:lnTo>
                <a:lnTo>
                  <a:pt x="1896320" y="2774"/>
                </a:lnTo>
                <a:lnTo>
                  <a:pt x="1848483" y="696"/>
                </a:lnTo>
                <a:lnTo>
                  <a:pt x="1800301" y="0"/>
                </a:lnTo>
                <a:close/>
              </a:path>
            </a:pathLst>
          </a:custGeom>
          <a:solidFill>
            <a:srgbClr val="0BBDE8"/>
          </a:solidFill>
          <a:ln w="0">
            <a:noFill/>
          </a:ln>
        </p:spPr>
        <p:style>
          <a:lnRef idx="0">
            <a:scrgbClr r="0" g="0" b="0"/>
          </a:lnRef>
          <a:fillRef idx="0">
            <a:scrgbClr r="0" g="0" b="0"/>
          </a:fillRef>
          <a:effectRef idx="0">
            <a:scrgbClr r="0" g="0" b="0"/>
          </a:effectRef>
          <a:fontRef idx="minor"/>
        </p:style>
      </p:sp>
      <p:sp>
        <p:nvSpPr>
          <p:cNvPr id="694" name="CustomShape 38"/>
          <p:cNvSpPr/>
          <p:nvPr/>
        </p:nvSpPr>
        <p:spPr>
          <a:xfrm>
            <a:off x="8326800" y="2183760"/>
            <a:ext cx="3434040" cy="7271280"/>
          </a:xfrm>
          <a:custGeom>
            <a:avLst/>
            <a:gdLst/>
            <a:ahLst/>
            <a:cxnLst/>
            <a:rect l="l" t="t" r="r" b="b"/>
            <a:pathLst>
              <a:path w="3434715" h="7272020">
                <a:moveTo>
                  <a:pt x="1800301" y="0"/>
                </a:moveTo>
                <a:lnTo>
                  <a:pt x="1634149" y="0"/>
                </a:lnTo>
                <a:lnTo>
                  <a:pt x="1585966" y="696"/>
                </a:lnTo>
                <a:lnTo>
                  <a:pt x="1538130" y="2774"/>
                </a:lnTo>
                <a:lnTo>
                  <a:pt x="1490659" y="6212"/>
                </a:lnTo>
                <a:lnTo>
                  <a:pt x="1443572" y="10994"/>
                </a:lnTo>
                <a:lnTo>
                  <a:pt x="1396889" y="17098"/>
                </a:lnTo>
                <a:lnTo>
                  <a:pt x="1350629" y="24506"/>
                </a:lnTo>
                <a:lnTo>
                  <a:pt x="1304810" y="33200"/>
                </a:lnTo>
                <a:lnTo>
                  <a:pt x="1259453" y="43158"/>
                </a:lnTo>
                <a:lnTo>
                  <a:pt x="1214576" y="54364"/>
                </a:lnTo>
                <a:lnTo>
                  <a:pt x="1170198" y="66797"/>
                </a:lnTo>
                <a:lnTo>
                  <a:pt x="1126339" y="80438"/>
                </a:lnTo>
                <a:lnTo>
                  <a:pt x="1083017" y="95268"/>
                </a:lnTo>
                <a:lnTo>
                  <a:pt x="1040252" y="111268"/>
                </a:lnTo>
                <a:lnTo>
                  <a:pt x="998064" y="128419"/>
                </a:lnTo>
                <a:lnTo>
                  <a:pt x="956470" y="146701"/>
                </a:lnTo>
                <a:lnTo>
                  <a:pt x="915491" y="166096"/>
                </a:lnTo>
                <a:lnTo>
                  <a:pt x="875145" y="186584"/>
                </a:lnTo>
                <a:lnTo>
                  <a:pt x="835452" y="208146"/>
                </a:lnTo>
                <a:lnTo>
                  <a:pt x="796430" y="230764"/>
                </a:lnTo>
                <a:lnTo>
                  <a:pt x="758100" y="254417"/>
                </a:lnTo>
                <a:lnTo>
                  <a:pt x="720480" y="279086"/>
                </a:lnTo>
                <a:lnTo>
                  <a:pt x="683589" y="304753"/>
                </a:lnTo>
                <a:lnTo>
                  <a:pt x="647446" y="331399"/>
                </a:lnTo>
                <a:lnTo>
                  <a:pt x="612071" y="359003"/>
                </a:lnTo>
                <a:lnTo>
                  <a:pt x="577483" y="387548"/>
                </a:lnTo>
                <a:lnTo>
                  <a:pt x="543701" y="417013"/>
                </a:lnTo>
                <a:lnTo>
                  <a:pt x="510743" y="447381"/>
                </a:lnTo>
                <a:lnTo>
                  <a:pt x="478630" y="478630"/>
                </a:lnTo>
                <a:lnTo>
                  <a:pt x="447381" y="510743"/>
                </a:lnTo>
                <a:lnTo>
                  <a:pt x="417013" y="543701"/>
                </a:lnTo>
                <a:lnTo>
                  <a:pt x="387548" y="577483"/>
                </a:lnTo>
                <a:lnTo>
                  <a:pt x="359003" y="612071"/>
                </a:lnTo>
                <a:lnTo>
                  <a:pt x="331399" y="647446"/>
                </a:lnTo>
                <a:lnTo>
                  <a:pt x="304753" y="683589"/>
                </a:lnTo>
                <a:lnTo>
                  <a:pt x="279086" y="720480"/>
                </a:lnTo>
                <a:lnTo>
                  <a:pt x="254417" y="758100"/>
                </a:lnTo>
                <a:lnTo>
                  <a:pt x="230764" y="796430"/>
                </a:lnTo>
                <a:lnTo>
                  <a:pt x="208146" y="835452"/>
                </a:lnTo>
                <a:lnTo>
                  <a:pt x="186584" y="875145"/>
                </a:lnTo>
                <a:lnTo>
                  <a:pt x="166096" y="915491"/>
                </a:lnTo>
                <a:lnTo>
                  <a:pt x="146701" y="956470"/>
                </a:lnTo>
                <a:lnTo>
                  <a:pt x="128419" y="998064"/>
                </a:lnTo>
                <a:lnTo>
                  <a:pt x="111268" y="1040252"/>
                </a:lnTo>
                <a:lnTo>
                  <a:pt x="95268" y="1083017"/>
                </a:lnTo>
                <a:lnTo>
                  <a:pt x="80438" y="1126339"/>
                </a:lnTo>
                <a:lnTo>
                  <a:pt x="66797" y="1170198"/>
                </a:lnTo>
                <a:lnTo>
                  <a:pt x="54364" y="1214576"/>
                </a:lnTo>
                <a:lnTo>
                  <a:pt x="43158" y="1259453"/>
                </a:lnTo>
                <a:lnTo>
                  <a:pt x="33200" y="1304810"/>
                </a:lnTo>
                <a:lnTo>
                  <a:pt x="24506" y="1350629"/>
                </a:lnTo>
                <a:lnTo>
                  <a:pt x="17098" y="1396889"/>
                </a:lnTo>
                <a:lnTo>
                  <a:pt x="10994" y="1443572"/>
                </a:lnTo>
                <a:lnTo>
                  <a:pt x="6212" y="1490659"/>
                </a:lnTo>
                <a:lnTo>
                  <a:pt x="2774" y="1538130"/>
                </a:lnTo>
                <a:lnTo>
                  <a:pt x="696" y="1585966"/>
                </a:lnTo>
                <a:lnTo>
                  <a:pt x="0" y="1634149"/>
                </a:lnTo>
                <a:lnTo>
                  <a:pt x="0" y="6534125"/>
                </a:lnTo>
                <a:lnTo>
                  <a:pt x="1568" y="6582619"/>
                </a:lnTo>
                <a:lnTo>
                  <a:pt x="6210" y="6630276"/>
                </a:lnTo>
                <a:lnTo>
                  <a:pt x="13827" y="6676998"/>
                </a:lnTo>
                <a:lnTo>
                  <a:pt x="24323" y="6722687"/>
                </a:lnTo>
                <a:lnTo>
                  <a:pt x="37600" y="6767248"/>
                </a:lnTo>
                <a:lnTo>
                  <a:pt x="53561" y="6810582"/>
                </a:lnTo>
                <a:lnTo>
                  <a:pt x="72109" y="6852593"/>
                </a:lnTo>
                <a:lnTo>
                  <a:pt x="93147" y="6893183"/>
                </a:lnTo>
                <a:lnTo>
                  <a:pt x="116577" y="6932255"/>
                </a:lnTo>
                <a:lnTo>
                  <a:pt x="142302" y="6969712"/>
                </a:lnTo>
                <a:lnTo>
                  <a:pt x="170226" y="7005457"/>
                </a:lnTo>
                <a:lnTo>
                  <a:pt x="200251" y="7039392"/>
                </a:lnTo>
                <a:lnTo>
                  <a:pt x="232279" y="7071421"/>
                </a:lnTo>
                <a:lnTo>
                  <a:pt x="266214" y="7101446"/>
                </a:lnTo>
                <a:lnTo>
                  <a:pt x="301958" y="7129370"/>
                </a:lnTo>
                <a:lnTo>
                  <a:pt x="339415" y="7155096"/>
                </a:lnTo>
                <a:lnTo>
                  <a:pt x="378486" y="7178526"/>
                </a:lnTo>
                <a:lnTo>
                  <a:pt x="419076" y="7199564"/>
                </a:lnTo>
                <a:lnTo>
                  <a:pt x="461086" y="7218112"/>
                </a:lnTo>
                <a:lnTo>
                  <a:pt x="504419" y="7234073"/>
                </a:lnTo>
                <a:lnTo>
                  <a:pt x="548979" y="7247350"/>
                </a:lnTo>
                <a:lnTo>
                  <a:pt x="594668" y="7257846"/>
                </a:lnTo>
                <a:lnTo>
                  <a:pt x="641389" y="7265463"/>
                </a:lnTo>
                <a:lnTo>
                  <a:pt x="689044" y="7270105"/>
                </a:lnTo>
                <a:lnTo>
                  <a:pt x="737537" y="7271673"/>
                </a:lnTo>
                <a:lnTo>
                  <a:pt x="2696902" y="7271673"/>
                </a:lnTo>
                <a:lnTo>
                  <a:pt x="2745395" y="7270105"/>
                </a:lnTo>
                <a:lnTo>
                  <a:pt x="2793050" y="7265463"/>
                </a:lnTo>
                <a:lnTo>
                  <a:pt x="2839771" y="7257846"/>
                </a:lnTo>
                <a:lnTo>
                  <a:pt x="2885460" y="7247350"/>
                </a:lnTo>
                <a:lnTo>
                  <a:pt x="2930020" y="7234073"/>
                </a:lnTo>
                <a:lnTo>
                  <a:pt x="2973353" y="7218112"/>
                </a:lnTo>
                <a:lnTo>
                  <a:pt x="3015363" y="7199564"/>
                </a:lnTo>
                <a:lnTo>
                  <a:pt x="3055952" y="7178526"/>
                </a:lnTo>
                <a:lnTo>
                  <a:pt x="3095024" y="7155096"/>
                </a:lnTo>
                <a:lnTo>
                  <a:pt x="3132481" y="7129370"/>
                </a:lnTo>
                <a:lnTo>
                  <a:pt x="3168225" y="7101446"/>
                </a:lnTo>
                <a:lnTo>
                  <a:pt x="3202160" y="7071421"/>
                </a:lnTo>
                <a:lnTo>
                  <a:pt x="3234188" y="7039392"/>
                </a:lnTo>
                <a:lnTo>
                  <a:pt x="3264213" y="7005457"/>
                </a:lnTo>
                <a:lnTo>
                  <a:pt x="3292137" y="6969712"/>
                </a:lnTo>
                <a:lnTo>
                  <a:pt x="3317862" y="6932255"/>
                </a:lnTo>
                <a:lnTo>
                  <a:pt x="3341292" y="6893183"/>
                </a:lnTo>
                <a:lnTo>
                  <a:pt x="3362330" y="6852593"/>
                </a:lnTo>
                <a:lnTo>
                  <a:pt x="3380878" y="6810582"/>
                </a:lnTo>
                <a:lnTo>
                  <a:pt x="3396839" y="6767248"/>
                </a:lnTo>
                <a:lnTo>
                  <a:pt x="3410116" y="6722687"/>
                </a:lnTo>
                <a:lnTo>
                  <a:pt x="3420612" y="6676998"/>
                </a:lnTo>
                <a:lnTo>
                  <a:pt x="3428229" y="6630276"/>
                </a:lnTo>
                <a:lnTo>
                  <a:pt x="3432871" y="6582619"/>
                </a:lnTo>
                <a:lnTo>
                  <a:pt x="3434439" y="6534125"/>
                </a:lnTo>
                <a:lnTo>
                  <a:pt x="3434439" y="1634149"/>
                </a:lnTo>
                <a:lnTo>
                  <a:pt x="3433743" y="1585966"/>
                </a:lnTo>
                <a:lnTo>
                  <a:pt x="3431665" y="1538130"/>
                </a:lnTo>
                <a:lnTo>
                  <a:pt x="3428227" y="1490659"/>
                </a:lnTo>
                <a:lnTo>
                  <a:pt x="3423445" y="1443572"/>
                </a:lnTo>
                <a:lnTo>
                  <a:pt x="3417341" y="1396889"/>
                </a:lnTo>
                <a:lnTo>
                  <a:pt x="3409933" y="1350629"/>
                </a:lnTo>
                <a:lnTo>
                  <a:pt x="3401239" y="1304810"/>
                </a:lnTo>
                <a:lnTo>
                  <a:pt x="3391280" y="1259453"/>
                </a:lnTo>
                <a:lnTo>
                  <a:pt x="3380075" y="1214576"/>
                </a:lnTo>
                <a:lnTo>
                  <a:pt x="3367642" y="1170198"/>
                </a:lnTo>
                <a:lnTo>
                  <a:pt x="3354001" y="1126339"/>
                </a:lnTo>
                <a:lnTo>
                  <a:pt x="3339171" y="1083017"/>
                </a:lnTo>
                <a:lnTo>
                  <a:pt x="3323171" y="1040252"/>
                </a:lnTo>
                <a:lnTo>
                  <a:pt x="3306020" y="998064"/>
                </a:lnTo>
                <a:lnTo>
                  <a:pt x="3287738" y="956470"/>
                </a:lnTo>
                <a:lnTo>
                  <a:pt x="3268343" y="915491"/>
                </a:lnTo>
                <a:lnTo>
                  <a:pt x="3247855" y="875145"/>
                </a:lnTo>
                <a:lnTo>
                  <a:pt x="3226293" y="835452"/>
                </a:lnTo>
                <a:lnTo>
                  <a:pt x="3203676" y="796430"/>
                </a:lnTo>
                <a:lnTo>
                  <a:pt x="3180023" y="758100"/>
                </a:lnTo>
                <a:lnTo>
                  <a:pt x="3155353" y="720480"/>
                </a:lnTo>
                <a:lnTo>
                  <a:pt x="3129686" y="683589"/>
                </a:lnTo>
                <a:lnTo>
                  <a:pt x="3103041" y="647446"/>
                </a:lnTo>
                <a:lnTo>
                  <a:pt x="3075436" y="612071"/>
                </a:lnTo>
                <a:lnTo>
                  <a:pt x="3046892" y="577483"/>
                </a:lnTo>
                <a:lnTo>
                  <a:pt x="3017427" y="543701"/>
                </a:lnTo>
                <a:lnTo>
                  <a:pt x="2987060" y="510743"/>
                </a:lnTo>
                <a:lnTo>
                  <a:pt x="2955810" y="478630"/>
                </a:lnTo>
                <a:lnTo>
                  <a:pt x="2923697" y="447381"/>
                </a:lnTo>
                <a:lnTo>
                  <a:pt x="2890740" y="417013"/>
                </a:lnTo>
                <a:lnTo>
                  <a:pt x="2856958" y="387548"/>
                </a:lnTo>
                <a:lnTo>
                  <a:pt x="2822370" y="359003"/>
                </a:lnTo>
                <a:lnTo>
                  <a:pt x="2786995" y="331399"/>
                </a:lnTo>
                <a:lnTo>
                  <a:pt x="2750853" y="304753"/>
                </a:lnTo>
                <a:lnTo>
                  <a:pt x="2713962" y="279086"/>
                </a:lnTo>
                <a:lnTo>
                  <a:pt x="2676342" y="254417"/>
                </a:lnTo>
                <a:lnTo>
                  <a:pt x="2638012" y="230764"/>
                </a:lnTo>
                <a:lnTo>
                  <a:pt x="2598990" y="208146"/>
                </a:lnTo>
                <a:lnTo>
                  <a:pt x="2559298" y="186584"/>
                </a:lnTo>
                <a:lnTo>
                  <a:pt x="2518952" y="166096"/>
                </a:lnTo>
                <a:lnTo>
                  <a:pt x="2477973" y="146701"/>
                </a:lnTo>
                <a:lnTo>
                  <a:pt x="2436380" y="128419"/>
                </a:lnTo>
                <a:lnTo>
                  <a:pt x="2394191" y="111268"/>
                </a:lnTo>
                <a:lnTo>
                  <a:pt x="2351427" y="95268"/>
                </a:lnTo>
                <a:lnTo>
                  <a:pt x="2308106" y="80438"/>
                </a:lnTo>
                <a:lnTo>
                  <a:pt x="2264247" y="66797"/>
                </a:lnTo>
                <a:lnTo>
                  <a:pt x="2219869" y="54364"/>
                </a:lnTo>
                <a:lnTo>
                  <a:pt x="2174993" y="43158"/>
                </a:lnTo>
                <a:lnTo>
                  <a:pt x="2129636" y="33200"/>
                </a:lnTo>
                <a:lnTo>
                  <a:pt x="2083818" y="24506"/>
                </a:lnTo>
                <a:lnTo>
                  <a:pt x="2037558" y="17098"/>
                </a:lnTo>
                <a:lnTo>
                  <a:pt x="1990875" y="10994"/>
                </a:lnTo>
                <a:lnTo>
                  <a:pt x="1943789" y="6212"/>
                </a:lnTo>
                <a:lnTo>
                  <a:pt x="1896318" y="2774"/>
                </a:lnTo>
                <a:lnTo>
                  <a:pt x="1848483" y="696"/>
                </a:lnTo>
                <a:lnTo>
                  <a:pt x="1800301" y="0"/>
                </a:lnTo>
                <a:close/>
              </a:path>
            </a:pathLst>
          </a:custGeom>
          <a:solidFill>
            <a:srgbClr val="1C1C1C"/>
          </a:solidFill>
          <a:ln w="0">
            <a:noFill/>
          </a:ln>
        </p:spPr>
        <p:style>
          <a:lnRef idx="0">
            <a:scrgbClr r="0" g="0" b="0"/>
          </a:lnRef>
          <a:fillRef idx="0">
            <a:scrgbClr r="0" g="0" b="0"/>
          </a:fillRef>
          <a:effectRef idx="0">
            <a:scrgbClr r="0" g="0" b="0"/>
          </a:effectRef>
          <a:fontRef idx="minor"/>
        </p:style>
      </p:sp>
      <p:sp>
        <p:nvSpPr>
          <p:cNvPr id="695" name="CustomShape 39"/>
          <p:cNvSpPr/>
          <p:nvPr/>
        </p:nvSpPr>
        <p:spPr>
          <a:xfrm>
            <a:off x="12033360" y="2183760"/>
            <a:ext cx="3434040" cy="7271280"/>
          </a:xfrm>
          <a:custGeom>
            <a:avLst/>
            <a:gdLst/>
            <a:ahLst/>
            <a:cxnLst/>
            <a:rect l="l" t="t" r="r" b="b"/>
            <a:pathLst>
              <a:path w="3434715" h="7272020">
                <a:moveTo>
                  <a:pt x="1800311" y="0"/>
                </a:moveTo>
                <a:lnTo>
                  <a:pt x="1634159" y="0"/>
                </a:lnTo>
                <a:lnTo>
                  <a:pt x="1585976" y="696"/>
                </a:lnTo>
                <a:lnTo>
                  <a:pt x="1538139" y="2774"/>
                </a:lnTo>
                <a:lnTo>
                  <a:pt x="1490668" y="6212"/>
                </a:lnTo>
                <a:lnTo>
                  <a:pt x="1443581" y="10994"/>
                </a:lnTo>
                <a:lnTo>
                  <a:pt x="1396897" y="17098"/>
                </a:lnTo>
                <a:lnTo>
                  <a:pt x="1350636" y="24506"/>
                </a:lnTo>
                <a:lnTo>
                  <a:pt x="1304817" y="33200"/>
                </a:lnTo>
                <a:lnTo>
                  <a:pt x="1259459" y="43158"/>
                </a:lnTo>
                <a:lnTo>
                  <a:pt x="1214582" y="54364"/>
                </a:lnTo>
                <a:lnTo>
                  <a:pt x="1170204" y="66797"/>
                </a:lnTo>
                <a:lnTo>
                  <a:pt x="1126344" y="80438"/>
                </a:lnTo>
                <a:lnTo>
                  <a:pt x="1083022" y="95268"/>
                </a:lnTo>
                <a:lnTo>
                  <a:pt x="1040257" y="111268"/>
                </a:lnTo>
                <a:lnTo>
                  <a:pt x="998068" y="128419"/>
                </a:lnTo>
                <a:lnTo>
                  <a:pt x="956474" y="146701"/>
                </a:lnTo>
                <a:lnTo>
                  <a:pt x="915494" y="166096"/>
                </a:lnTo>
                <a:lnTo>
                  <a:pt x="875148" y="186584"/>
                </a:lnTo>
                <a:lnTo>
                  <a:pt x="835455" y="208146"/>
                </a:lnTo>
                <a:lnTo>
                  <a:pt x="796433" y="230764"/>
                </a:lnTo>
                <a:lnTo>
                  <a:pt x="758103" y="254417"/>
                </a:lnTo>
                <a:lnTo>
                  <a:pt x="720482" y="279086"/>
                </a:lnTo>
                <a:lnTo>
                  <a:pt x="683591" y="304753"/>
                </a:lnTo>
                <a:lnTo>
                  <a:pt x="647448" y="331399"/>
                </a:lnTo>
                <a:lnTo>
                  <a:pt x="612073" y="359003"/>
                </a:lnTo>
                <a:lnTo>
                  <a:pt x="577485" y="387548"/>
                </a:lnTo>
                <a:lnTo>
                  <a:pt x="543702" y="417013"/>
                </a:lnTo>
                <a:lnTo>
                  <a:pt x="510745" y="447381"/>
                </a:lnTo>
                <a:lnTo>
                  <a:pt x="478632" y="478630"/>
                </a:lnTo>
                <a:lnTo>
                  <a:pt x="447382" y="510743"/>
                </a:lnTo>
                <a:lnTo>
                  <a:pt x="417014" y="543701"/>
                </a:lnTo>
                <a:lnTo>
                  <a:pt x="387549" y="577483"/>
                </a:lnTo>
                <a:lnTo>
                  <a:pt x="359004" y="612071"/>
                </a:lnTo>
                <a:lnTo>
                  <a:pt x="331399" y="647446"/>
                </a:lnTo>
                <a:lnTo>
                  <a:pt x="304754" y="683589"/>
                </a:lnTo>
                <a:lnTo>
                  <a:pt x="279087" y="720480"/>
                </a:lnTo>
                <a:lnTo>
                  <a:pt x="254417" y="758100"/>
                </a:lnTo>
                <a:lnTo>
                  <a:pt x="230764" y="796430"/>
                </a:lnTo>
                <a:lnTo>
                  <a:pt x="208147" y="835452"/>
                </a:lnTo>
                <a:lnTo>
                  <a:pt x="186584" y="875145"/>
                </a:lnTo>
                <a:lnTo>
                  <a:pt x="166096" y="915491"/>
                </a:lnTo>
                <a:lnTo>
                  <a:pt x="146701" y="956470"/>
                </a:lnTo>
                <a:lnTo>
                  <a:pt x="128419" y="998064"/>
                </a:lnTo>
                <a:lnTo>
                  <a:pt x="111268" y="1040252"/>
                </a:lnTo>
                <a:lnTo>
                  <a:pt x="95268" y="1083017"/>
                </a:lnTo>
                <a:lnTo>
                  <a:pt x="80438" y="1126339"/>
                </a:lnTo>
                <a:lnTo>
                  <a:pt x="66797" y="1170198"/>
                </a:lnTo>
                <a:lnTo>
                  <a:pt x="54364" y="1214576"/>
                </a:lnTo>
                <a:lnTo>
                  <a:pt x="43159" y="1259453"/>
                </a:lnTo>
                <a:lnTo>
                  <a:pt x="33200" y="1304810"/>
                </a:lnTo>
                <a:lnTo>
                  <a:pt x="24506" y="1350629"/>
                </a:lnTo>
                <a:lnTo>
                  <a:pt x="17098" y="1396889"/>
                </a:lnTo>
                <a:lnTo>
                  <a:pt x="10994" y="1443572"/>
                </a:lnTo>
                <a:lnTo>
                  <a:pt x="6212" y="1490659"/>
                </a:lnTo>
                <a:lnTo>
                  <a:pt x="2774" y="1538130"/>
                </a:lnTo>
                <a:lnTo>
                  <a:pt x="696" y="1585966"/>
                </a:lnTo>
                <a:lnTo>
                  <a:pt x="0" y="1634149"/>
                </a:lnTo>
                <a:lnTo>
                  <a:pt x="0" y="6534125"/>
                </a:lnTo>
                <a:lnTo>
                  <a:pt x="1568" y="6582619"/>
                </a:lnTo>
                <a:lnTo>
                  <a:pt x="6210" y="6630276"/>
                </a:lnTo>
                <a:lnTo>
                  <a:pt x="13828" y="6676998"/>
                </a:lnTo>
                <a:lnTo>
                  <a:pt x="24324" y="6722687"/>
                </a:lnTo>
                <a:lnTo>
                  <a:pt x="37601" y="6767248"/>
                </a:lnTo>
                <a:lnTo>
                  <a:pt x="53563" y="6810582"/>
                </a:lnTo>
                <a:lnTo>
                  <a:pt x="72111" y="6852593"/>
                </a:lnTo>
                <a:lnTo>
                  <a:pt x="93150" y="6893183"/>
                </a:lnTo>
                <a:lnTo>
                  <a:pt x="116580" y="6932255"/>
                </a:lnTo>
                <a:lnTo>
                  <a:pt x="142307" y="6969712"/>
                </a:lnTo>
                <a:lnTo>
                  <a:pt x="170231" y="7005457"/>
                </a:lnTo>
                <a:lnTo>
                  <a:pt x="200257" y="7039392"/>
                </a:lnTo>
                <a:lnTo>
                  <a:pt x="232286" y="7071421"/>
                </a:lnTo>
                <a:lnTo>
                  <a:pt x="266222" y="7101446"/>
                </a:lnTo>
                <a:lnTo>
                  <a:pt x="301967" y="7129370"/>
                </a:lnTo>
                <a:lnTo>
                  <a:pt x="339425" y="7155096"/>
                </a:lnTo>
                <a:lnTo>
                  <a:pt x="378498" y="7178526"/>
                </a:lnTo>
                <a:lnTo>
                  <a:pt x="419088" y="7199564"/>
                </a:lnTo>
                <a:lnTo>
                  <a:pt x="461099" y="7218112"/>
                </a:lnTo>
                <a:lnTo>
                  <a:pt x="504434" y="7234073"/>
                </a:lnTo>
                <a:lnTo>
                  <a:pt x="548995" y="7247350"/>
                </a:lnTo>
                <a:lnTo>
                  <a:pt x="594685" y="7257846"/>
                </a:lnTo>
                <a:lnTo>
                  <a:pt x="641407" y="7265463"/>
                </a:lnTo>
                <a:lnTo>
                  <a:pt x="689064" y="7270105"/>
                </a:lnTo>
                <a:lnTo>
                  <a:pt x="737558" y="7271673"/>
                </a:lnTo>
                <a:lnTo>
                  <a:pt x="2696912" y="7271673"/>
                </a:lnTo>
                <a:lnTo>
                  <a:pt x="2745405" y="7270105"/>
                </a:lnTo>
                <a:lnTo>
                  <a:pt x="2793061" y="7265463"/>
                </a:lnTo>
                <a:lnTo>
                  <a:pt x="2839781" y="7257846"/>
                </a:lnTo>
                <a:lnTo>
                  <a:pt x="2885470" y="7247350"/>
                </a:lnTo>
                <a:lnTo>
                  <a:pt x="2930030" y="7234073"/>
                </a:lnTo>
                <a:lnTo>
                  <a:pt x="2973364" y="7218112"/>
                </a:lnTo>
                <a:lnTo>
                  <a:pt x="3015374" y="7199564"/>
                </a:lnTo>
                <a:lnTo>
                  <a:pt x="3055963" y="7178526"/>
                </a:lnTo>
                <a:lnTo>
                  <a:pt x="3095035" y="7155096"/>
                </a:lnTo>
                <a:lnTo>
                  <a:pt x="3132491" y="7129370"/>
                </a:lnTo>
                <a:lnTo>
                  <a:pt x="3168235" y="7101446"/>
                </a:lnTo>
                <a:lnTo>
                  <a:pt x="3202170" y="7071421"/>
                </a:lnTo>
                <a:lnTo>
                  <a:pt x="3234199" y="7039392"/>
                </a:lnTo>
                <a:lnTo>
                  <a:pt x="3264223" y="7005457"/>
                </a:lnTo>
                <a:lnTo>
                  <a:pt x="3292147" y="6969712"/>
                </a:lnTo>
                <a:lnTo>
                  <a:pt x="3317873" y="6932255"/>
                </a:lnTo>
                <a:lnTo>
                  <a:pt x="3341303" y="6893183"/>
                </a:lnTo>
                <a:lnTo>
                  <a:pt x="3362340" y="6852593"/>
                </a:lnTo>
                <a:lnTo>
                  <a:pt x="3380888" y="6810582"/>
                </a:lnTo>
                <a:lnTo>
                  <a:pt x="3396849" y="6767248"/>
                </a:lnTo>
                <a:lnTo>
                  <a:pt x="3410126" y="6722687"/>
                </a:lnTo>
                <a:lnTo>
                  <a:pt x="3420622" y="6676998"/>
                </a:lnTo>
                <a:lnTo>
                  <a:pt x="3428239" y="6630276"/>
                </a:lnTo>
                <a:lnTo>
                  <a:pt x="3432881" y="6582619"/>
                </a:lnTo>
                <a:lnTo>
                  <a:pt x="3434450" y="6534125"/>
                </a:lnTo>
                <a:lnTo>
                  <a:pt x="3434450" y="1634149"/>
                </a:lnTo>
                <a:lnTo>
                  <a:pt x="3433753" y="1585966"/>
                </a:lnTo>
                <a:lnTo>
                  <a:pt x="3431676" y="1538130"/>
                </a:lnTo>
                <a:lnTo>
                  <a:pt x="3428237" y="1490659"/>
                </a:lnTo>
                <a:lnTo>
                  <a:pt x="3423456" y="1443572"/>
                </a:lnTo>
                <a:lnTo>
                  <a:pt x="3417351" y="1396889"/>
                </a:lnTo>
                <a:lnTo>
                  <a:pt x="3409943" y="1350629"/>
                </a:lnTo>
                <a:lnTo>
                  <a:pt x="3401250" y="1304810"/>
                </a:lnTo>
                <a:lnTo>
                  <a:pt x="3391291" y="1259453"/>
                </a:lnTo>
                <a:lnTo>
                  <a:pt x="3380086" y="1214576"/>
                </a:lnTo>
                <a:lnTo>
                  <a:pt x="3367653" y="1170198"/>
                </a:lnTo>
                <a:lnTo>
                  <a:pt x="3354012" y="1126339"/>
                </a:lnTo>
                <a:lnTo>
                  <a:pt x="3339181" y="1083017"/>
                </a:lnTo>
                <a:lnTo>
                  <a:pt x="3323181" y="1040252"/>
                </a:lnTo>
                <a:lnTo>
                  <a:pt x="3306031" y="998064"/>
                </a:lnTo>
                <a:lnTo>
                  <a:pt x="3287748" y="956470"/>
                </a:lnTo>
                <a:lnTo>
                  <a:pt x="3268354" y="915491"/>
                </a:lnTo>
                <a:lnTo>
                  <a:pt x="3247866" y="875145"/>
                </a:lnTo>
                <a:lnTo>
                  <a:pt x="3226303" y="835452"/>
                </a:lnTo>
                <a:lnTo>
                  <a:pt x="3203686" y="796430"/>
                </a:lnTo>
                <a:lnTo>
                  <a:pt x="3180033" y="758100"/>
                </a:lnTo>
                <a:lnTo>
                  <a:pt x="3155364" y="720480"/>
                </a:lnTo>
                <a:lnTo>
                  <a:pt x="3129697" y="683589"/>
                </a:lnTo>
                <a:lnTo>
                  <a:pt x="3103051" y="647446"/>
                </a:lnTo>
                <a:lnTo>
                  <a:pt x="3075447" y="612071"/>
                </a:lnTo>
                <a:lnTo>
                  <a:pt x="3046902" y="577483"/>
                </a:lnTo>
                <a:lnTo>
                  <a:pt x="3017437" y="543701"/>
                </a:lnTo>
                <a:lnTo>
                  <a:pt x="2987070" y="510743"/>
                </a:lnTo>
                <a:lnTo>
                  <a:pt x="2955820" y="478630"/>
                </a:lnTo>
                <a:lnTo>
                  <a:pt x="2923708" y="447381"/>
                </a:lnTo>
                <a:lnTo>
                  <a:pt x="2890750" y="417013"/>
                </a:lnTo>
                <a:lnTo>
                  <a:pt x="2856968" y="387548"/>
                </a:lnTo>
                <a:lnTo>
                  <a:pt x="2822380" y="359003"/>
                </a:lnTo>
                <a:lnTo>
                  <a:pt x="2787005" y="331399"/>
                </a:lnTo>
                <a:lnTo>
                  <a:pt x="2750863" y="304753"/>
                </a:lnTo>
                <a:lnTo>
                  <a:pt x="2713972" y="279086"/>
                </a:lnTo>
                <a:lnTo>
                  <a:pt x="2676352" y="254417"/>
                </a:lnTo>
                <a:lnTo>
                  <a:pt x="2638022" y="230764"/>
                </a:lnTo>
                <a:lnTo>
                  <a:pt x="2599001" y="208146"/>
                </a:lnTo>
                <a:lnTo>
                  <a:pt x="2559308" y="186584"/>
                </a:lnTo>
                <a:lnTo>
                  <a:pt x="2518963" y="166096"/>
                </a:lnTo>
                <a:lnTo>
                  <a:pt x="2477984" y="146701"/>
                </a:lnTo>
                <a:lnTo>
                  <a:pt x="2436390" y="128419"/>
                </a:lnTo>
                <a:lnTo>
                  <a:pt x="2394202" y="111268"/>
                </a:lnTo>
                <a:lnTo>
                  <a:pt x="2351437" y="95268"/>
                </a:lnTo>
                <a:lnTo>
                  <a:pt x="2308116" y="80438"/>
                </a:lnTo>
                <a:lnTo>
                  <a:pt x="2264257" y="66797"/>
                </a:lnTo>
                <a:lnTo>
                  <a:pt x="2219880" y="54364"/>
                </a:lnTo>
                <a:lnTo>
                  <a:pt x="2175003" y="43158"/>
                </a:lnTo>
                <a:lnTo>
                  <a:pt x="2129646" y="33200"/>
                </a:lnTo>
                <a:lnTo>
                  <a:pt x="2083828" y="24506"/>
                </a:lnTo>
                <a:lnTo>
                  <a:pt x="2037568" y="17098"/>
                </a:lnTo>
                <a:lnTo>
                  <a:pt x="1990886" y="10994"/>
                </a:lnTo>
                <a:lnTo>
                  <a:pt x="1943799" y="6212"/>
                </a:lnTo>
                <a:lnTo>
                  <a:pt x="1896329" y="2774"/>
                </a:lnTo>
                <a:lnTo>
                  <a:pt x="1848493" y="696"/>
                </a:lnTo>
                <a:lnTo>
                  <a:pt x="1800311" y="0"/>
                </a:lnTo>
                <a:close/>
              </a:path>
            </a:pathLst>
          </a:custGeom>
          <a:solidFill>
            <a:srgbClr val="0BBDE8"/>
          </a:solidFill>
          <a:ln w="0">
            <a:noFill/>
          </a:ln>
        </p:spPr>
        <p:style>
          <a:lnRef idx="0">
            <a:scrgbClr r="0" g="0" b="0"/>
          </a:lnRef>
          <a:fillRef idx="0">
            <a:scrgbClr r="0" g="0" b="0"/>
          </a:fillRef>
          <a:effectRef idx="0">
            <a:scrgbClr r="0" g="0" b="0"/>
          </a:effectRef>
          <a:fontRef idx="minor"/>
        </p:style>
      </p:sp>
      <p:sp>
        <p:nvSpPr>
          <p:cNvPr id="696" name="CustomShape 40"/>
          <p:cNvSpPr/>
          <p:nvPr/>
        </p:nvSpPr>
        <p:spPr>
          <a:xfrm>
            <a:off x="15740280" y="2183760"/>
            <a:ext cx="3434040" cy="7271280"/>
          </a:xfrm>
          <a:custGeom>
            <a:avLst/>
            <a:gdLst/>
            <a:ahLst/>
            <a:cxnLst/>
            <a:rect l="l" t="t" r="r" b="b"/>
            <a:pathLst>
              <a:path w="3434715" h="7272020">
                <a:moveTo>
                  <a:pt x="1800311" y="0"/>
                </a:moveTo>
                <a:lnTo>
                  <a:pt x="1634159" y="0"/>
                </a:lnTo>
                <a:lnTo>
                  <a:pt x="1585976" y="696"/>
                </a:lnTo>
                <a:lnTo>
                  <a:pt x="1538139" y="2774"/>
                </a:lnTo>
                <a:lnTo>
                  <a:pt x="1490668" y="6212"/>
                </a:lnTo>
                <a:lnTo>
                  <a:pt x="1443581" y="10994"/>
                </a:lnTo>
                <a:lnTo>
                  <a:pt x="1396897" y="17098"/>
                </a:lnTo>
                <a:lnTo>
                  <a:pt x="1350636" y="24506"/>
                </a:lnTo>
                <a:lnTo>
                  <a:pt x="1304817" y="33200"/>
                </a:lnTo>
                <a:lnTo>
                  <a:pt x="1259459" y="43158"/>
                </a:lnTo>
                <a:lnTo>
                  <a:pt x="1214582" y="54364"/>
                </a:lnTo>
                <a:lnTo>
                  <a:pt x="1170204" y="66797"/>
                </a:lnTo>
                <a:lnTo>
                  <a:pt x="1126344" y="80438"/>
                </a:lnTo>
                <a:lnTo>
                  <a:pt x="1083022" y="95268"/>
                </a:lnTo>
                <a:lnTo>
                  <a:pt x="1040257" y="111268"/>
                </a:lnTo>
                <a:lnTo>
                  <a:pt x="998068" y="128419"/>
                </a:lnTo>
                <a:lnTo>
                  <a:pt x="956474" y="146701"/>
                </a:lnTo>
                <a:lnTo>
                  <a:pt x="915494" y="166096"/>
                </a:lnTo>
                <a:lnTo>
                  <a:pt x="875148" y="186584"/>
                </a:lnTo>
                <a:lnTo>
                  <a:pt x="835455" y="208146"/>
                </a:lnTo>
                <a:lnTo>
                  <a:pt x="796433" y="230764"/>
                </a:lnTo>
                <a:lnTo>
                  <a:pt x="758103" y="254417"/>
                </a:lnTo>
                <a:lnTo>
                  <a:pt x="720482" y="279086"/>
                </a:lnTo>
                <a:lnTo>
                  <a:pt x="683591" y="304753"/>
                </a:lnTo>
                <a:lnTo>
                  <a:pt x="647448" y="331399"/>
                </a:lnTo>
                <a:lnTo>
                  <a:pt x="612073" y="359003"/>
                </a:lnTo>
                <a:lnTo>
                  <a:pt x="577485" y="387548"/>
                </a:lnTo>
                <a:lnTo>
                  <a:pt x="543702" y="417013"/>
                </a:lnTo>
                <a:lnTo>
                  <a:pt x="510745" y="447381"/>
                </a:lnTo>
                <a:lnTo>
                  <a:pt x="478632" y="478630"/>
                </a:lnTo>
                <a:lnTo>
                  <a:pt x="447382" y="510743"/>
                </a:lnTo>
                <a:lnTo>
                  <a:pt x="417014" y="543701"/>
                </a:lnTo>
                <a:lnTo>
                  <a:pt x="387549" y="577483"/>
                </a:lnTo>
                <a:lnTo>
                  <a:pt x="359004" y="612071"/>
                </a:lnTo>
                <a:lnTo>
                  <a:pt x="331399" y="647446"/>
                </a:lnTo>
                <a:lnTo>
                  <a:pt x="304754" y="683589"/>
                </a:lnTo>
                <a:lnTo>
                  <a:pt x="279087" y="720480"/>
                </a:lnTo>
                <a:lnTo>
                  <a:pt x="254417" y="758100"/>
                </a:lnTo>
                <a:lnTo>
                  <a:pt x="230764" y="796430"/>
                </a:lnTo>
                <a:lnTo>
                  <a:pt x="208147" y="835452"/>
                </a:lnTo>
                <a:lnTo>
                  <a:pt x="186584" y="875145"/>
                </a:lnTo>
                <a:lnTo>
                  <a:pt x="166096" y="915491"/>
                </a:lnTo>
                <a:lnTo>
                  <a:pt x="146701" y="956470"/>
                </a:lnTo>
                <a:lnTo>
                  <a:pt x="128419" y="998064"/>
                </a:lnTo>
                <a:lnTo>
                  <a:pt x="111268" y="1040252"/>
                </a:lnTo>
                <a:lnTo>
                  <a:pt x="95268" y="1083017"/>
                </a:lnTo>
                <a:lnTo>
                  <a:pt x="80438" y="1126339"/>
                </a:lnTo>
                <a:lnTo>
                  <a:pt x="66797" y="1170198"/>
                </a:lnTo>
                <a:lnTo>
                  <a:pt x="54364" y="1214576"/>
                </a:lnTo>
                <a:lnTo>
                  <a:pt x="43159" y="1259453"/>
                </a:lnTo>
                <a:lnTo>
                  <a:pt x="33200" y="1304810"/>
                </a:lnTo>
                <a:lnTo>
                  <a:pt x="24506" y="1350629"/>
                </a:lnTo>
                <a:lnTo>
                  <a:pt x="17098" y="1396889"/>
                </a:lnTo>
                <a:lnTo>
                  <a:pt x="10994" y="1443572"/>
                </a:lnTo>
                <a:lnTo>
                  <a:pt x="6212" y="1490659"/>
                </a:lnTo>
                <a:lnTo>
                  <a:pt x="2774" y="1538130"/>
                </a:lnTo>
                <a:lnTo>
                  <a:pt x="696" y="1585966"/>
                </a:lnTo>
                <a:lnTo>
                  <a:pt x="0" y="1634149"/>
                </a:lnTo>
                <a:lnTo>
                  <a:pt x="0" y="6534125"/>
                </a:lnTo>
                <a:lnTo>
                  <a:pt x="1568" y="6582619"/>
                </a:lnTo>
                <a:lnTo>
                  <a:pt x="6210" y="6630276"/>
                </a:lnTo>
                <a:lnTo>
                  <a:pt x="13828" y="6676998"/>
                </a:lnTo>
                <a:lnTo>
                  <a:pt x="24324" y="6722687"/>
                </a:lnTo>
                <a:lnTo>
                  <a:pt x="37601" y="6767248"/>
                </a:lnTo>
                <a:lnTo>
                  <a:pt x="53563" y="6810582"/>
                </a:lnTo>
                <a:lnTo>
                  <a:pt x="72111" y="6852593"/>
                </a:lnTo>
                <a:lnTo>
                  <a:pt x="93150" y="6893183"/>
                </a:lnTo>
                <a:lnTo>
                  <a:pt x="116580" y="6932255"/>
                </a:lnTo>
                <a:lnTo>
                  <a:pt x="142307" y="6969712"/>
                </a:lnTo>
                <a:lnTo>
                  <a:pt x="170231" y="7005457"/>
                </a:lnTo>
                <a:lnTo>
                  <a:pt x="200257" y="7039392"/>
                </a:lnTo>
                <a:lnTo>
                  <a:pt x="232286" y="7071421"/>
                </a:lnTo>
                <a:lnTo>
                  <a:pt x="266222" y="7101446"/>
                </a:lnTo>
                <a:lnTo>
                  <a:pt x="301967" y="7129370"/>
                </a:lnTo>
                <a:lnTo>
                  <a:pt x="339425" y="7155096"/>
                </a:lnTo>
                <a:lnTo>
                  <a:pt x="378498" y="7178526"/>
                </a:lnTo>
                <a:lnTo>
                  <a:pt x="419088" y="7199564"/>
                </a:lnTo>
                <a:lnTo>
                  <a:pt x="461099" y="7218112"/>
                </a:lnTo>
                <a:lnTo>
                  <a:pt x="504434" y="7234073"/>
                </a:lnTo>
                <a:lnTo>
                  <a:pt x="548995" y="7247350"/>
                </a:lnTo>
                <a:lnTo>
                  <a:pt x="594685" y="7257846"/>
                </a:lnTo>
                <a:lnTo>
                  <a:pt x="641407" y="7265463"/>
                </a:lnTo>
                <a:lnTo>
                  <a:pt x="689064" y="7270105"/>
                </a:lnTo>
                <a:lnTo>
                  <a:pt x="737558" y="7271673"/>
                </a:lnTo>
                <a:lnTo>
                  <a:pt x="2696912" y="7271673"/>
                </a:lnTo>
                <a:lnTo>
                  <a:pt x="2745405" y="7270105"/>
                </a:lnTo>
                <a:lnTo>
                  <a:pt x="2793061" y="7265463"/>
                </a:lnTo>
                <a:lnTo>
                  <a:pt x="2839781" y="7257846"/>
                </a:lnTo>
                <a:lnTo>
                  <a:pt x="2885470" y="7247350"/>
                </a:lnTo>
                <a:lnTo>
                  <a:pt x="2930030" y="7234073"/>
                </a:lnTo>
                <a:lnTo>
                  <a:pt x="2973364" y="7218112"/>
                </a:lnTo>
                <a:lnTo>
                  <a:pt x="3015374" y="7199564"/>
                </a:lnTo>
                <a:lnTo>
                  <a:pt x="3055963" y="7178526"/>
                </a:lnTo>
                <a:lnTo>
                  <a:pt x="3095035" y="7155096"/>
                </a:lnTo>
                <a:lnTo>
                  <a:pt x="3132491" y="7129370"/>
                </a:lnTo>
                <a:lnTo>
                  <a:pt x="3168235" y="7101446"/>
                </a:lnTo>
                <a:lnTo>
                  <a:pt x="3202170" y="7071421"/>
                </a:lnTo>
                <a:lnTo>
                  <a:pt x="3234199" y="7039392"/>
                </a:lnTo>
                <a:lnTo>
                  <a:pt x="3264223" y="7005457"/>
                </a:lnTo>
                <a:lnTo>
                  <a:pt x="3292147" y="6969712"/>
                </a:lnTo>
                <a:lnTo>
                  <a:pt x="3317873" y="6932255"/>
                </a:lnTo>
                <a:lnTo>
                  <a:pt x="3341303" y="6893183"/>
                </a:lnTo>
                <a:lnTo>
                  <a:pt x="3362340" y="6852593"/>
                </a:lnTo>
                <a:lnTo>
                  <a:pt x="3380888" y="6810582"/>
                </a:lnTo>
                <a:lnTo>
                  <a:pt x="3396849" y="6767248"/>
                </a:lnTo>
                <a:lnTo>
                  <a:pt x="3410126" y="6722687"/>
                </a:lnTo>
                <a:lnTo>
                  <a:pt x="3420622" y="6676998"/>
                </a:lnTo>
                <a:lnTo>
                  <a:pt x="3428239" y="6630276"/>
                </a:lnTo>
                <a:lnTo>
                  <a:pt x="3432881" y="6582619"/>
                </a:lnTo>
                <a:lnTo>
                  <a:pt x="3434450" y="6534125"/>
                </a:lnTo>
                <a:lnTo>
                  <a:pt x="3434450" y="1634149"/>
                </a:lnTo>
                <a:lnTo>
                  <a:pt x="3433753" y="1585966"/>
                </a:lnTo>
                <a:lnTo>
                  <a:pt x="3431676" y="1538130"/>
                </a:lnTo>
                <a:lnTo>
                  <a:pt x="3428237" y="1490659"/>
                </a:lnTo>
                <a:lnTo>
                  <a:pt x="3423456" y="1443572"/>
                </a:lnTo>
                <a:lnTo>
                  <a:pt x="3417351" y="1396889"/>
                </a:lnTo>
                <a:lnTo>
                  <a:pt x="3409943" y="1350629"/>
                </a:lnTo>
                <a:lnTo>
                  <a:pt x="3401250" y="1304810"/>
                </a:lnTo>
                <a:lnTo>
                  <a:pt x="3391291" y="1259453"/>
                </a:lnTo>
                <a:lnTo>
                  <a:pt x="3380086" y="1214576"/>
                </a:lnTo>
                <a:lnTo>
                  <a:pt x="3367653" y="1170198"/>
                </a:lnTo>
                <a:lnTo>
                  <a:pt x="3354012" y="1126339"/>
                </a:lnTo>
                <a:lnTo>
                  <a:pt x="3339181" y="1083017"/>
                </a:lnTo>
                <a:lnTo>
                  <a:pt x="3323181" y="1040252"/>
                </a:lnTo>
                <a:lnTo>
                  <a:pt x="3306031" y="998064"/>
                </a:lnTo>
                <a:lnTo>
                  <a:pt x="3287748" y="956470"/>
                </a:lnTo>
                <a:lnTo>
                  <a:pt x="3268354" y="915491"/>
                </a:lnTo>
                <a:lnTo>
                  <a:pt x="3247866" y="875145"/>
                </a:lnTo>
                <a:lnTo>
                  <a:pt x="3226303" y="835452"/>
                </a:lnTo>
                <a:lnTo>
                  <a:pt x="3203686" y="796430"/>
                </a:lnTo>
                <a:lnTo>
                  <a:pt x="3180033" y="758100"/>
                </a:lnTo>
                <a:lnTo>
                  <a:pt x="3155364" y="720480"/>
                </a:lnTo>
                <a:lnTo>
                  <a:pt x="3129697" y="683589"/>
                </a:lnTo>
                <a:lnTo>
                  <a:pt x="3103051" y="647446"/>
                </a:lnTo>
                <a:lnTo>
                  <a:pt x="3075447" y="612071"/>
                </a:lnTo>
                <a:lnTo>
                  <a:pt x="3046902" y="577483"/>
                </a:lnTo>
                <a:lnTo>
                  <a:pt x="3017437" y="543701"/>
                </a:lnTo>
                <a:lnTo>
                  <a:pt x="2987070" y="510743"/>
                </a:lnTo>
                <a:lnTo>
                  <a:pt x="2955820" y="478630"/>
                </a:lnTo>
                <a:lnTo>
                  <a:pt x="2923708" y="447381"/>
                </a:lnTo>
                <a:lnTo>
                  <a:pt x="2890750" y="417013"/>
                </a:lnTo>
                <a:lnTo>
                  <a:pt x="2856968" y="387548"/>
                </a:lnTo>
                <a:lnTo>
                  <a:pt x="2822380" y="359003"/>
                </a:lnTo>
                <a:lnTo>
                  <a:pt x="2787005" y="331399"/>
                </a:lnTo>
                <a:lnTo>
                  <a:pt x="2750863" y="304753"/>
                </a:lnTo>
                <a:lnTo>
                  <a:pt x="2713972" y="279086"/>
                </a:lnTo>
                <a:lnTo>
                  <a:pt x="2676352" y="254417"/>
                </a:lnTo>
                <a:lnTo>
                  <a:pt x="2638022" y="230764"/>
                </a:lnTo>
                <a:lnTo>
                  <a:pt x="2599001" y="208146"/>
                </a:lnTo>
                <a:lnTo>
                  <a:pt x="2559308" y="186584"/>
                </a:lnTo>
                <a:lnTo>
                  <a:pt x="2518963" y="166096"/>
                </a:lnTo>
                <a:lnTo>
                  <a:pt x="2477984" y="146701"/>
                </a:lnTo>
                <a:lnTo>
                  <a:pt x="2436390" y="128419"/>
                </a:lnTo>
                <a:lnTo>
                  <a:pt x="2394202" y="111268"/>
                </a:lnTo>
                <a:lnTo>
                  <a:pt x="2351437" y="95268"/>
                </a:lnTo>
                <a:lnTo>
                  <a:pt x="2308116" y="80438"/>
                </a:lnTo>
                <a:lnTo>
                  <a:pt x="2264257" y="66797"/>
                </a:lnTo>
                <a:lnTo>
                  <a:pt x="2219880" y="54364"/>
                </a:lnTo>
                <a:lnTo>
                  <a:pt x="2175003" y="43158"/>
                </a:lnTo>
                <a:lnTo>
                  <a:pt x="2129646" y="33200"/>
                </a:lnTo>
                <a:lnTo>
                  <a:pt x="2083828" y="24506"/>
                </a:lnTo>
                <a:lnTo>
                  <a:pt x="2037568" y="17098"/>
                </a:lnTo>
                <a:lnTo>
                  <a:pt x="1990886" y="10994"/>
                </a:lnTo>
                <a:lnTo>
                  <a:pt x="1943799" y="6212"/>
                </a:lnTo>
                <a:lnTo>
                  <a:pt x="1896329" y="2774"/>
                </a:lnTo>
                <a:lnTo>
                  <a:pt x="1848493" y="696"/>
                </a:lnTo>
                <a:lnTo>
                  <a:pt x="1800311" y="0"/>
                </a:lnTo>
                <a:close/>
              </a:path>
            </a:pathLst>
          </a:custGeom>
          <a:solidFill>
            <a:srgbClr val="1C1C1C"/>
          </a:solidFill>
          <a:ln w="0">
            <a:noFill/>
          </a:ln>
        </p:spPr>
        <p:style>
          <a:lnRef idx="0">
            <a:scrgbClr r="0" g="0" b="0"/>
          </a:lnRef>
          <a:fillRef idx="0">
            <a:scrgbClr r="0" g="0" b="0"/>
          </a:fillRef>
          <a:effectRef idx="0">
            <a:scrgbClr r="0" g="0" b="0"/>
          </a:effectRef>
          <a:fontRef idx="minor"/>
        </p:style>
      </p:sp>
      <p:sp>
        <p:nvSpPr>
          <p:cNvPr id="697" name="CustomShape 41"/>
          <p:cNvSpPr/>
          <p:nvPr/>
        </p:nvSpPr>
        <p:spPr>
          <a:xfrm>
            <a:off x="12339720" y="5576400"/>
            <a:ext cx="2971080" cy="1748160"/>
          </a:xfrm>
          <a:prstGeom prst="rect">
            <a:avLst/>
          </a:prstGeom>
          <a:noFill/>
          <a:ln w="0">
            <a:noFill/>
          </a:ln>
        </p:spPr>
        <p:style>
          <a:lnRef idx="0">
            <a:scrgbClr r="0" g="0" b="0"/>
          </a:lnRef>
          <a:fillRef idx="0">
            <a:scrgbClr r="0" g="0" b="0"/>
          </a:fillRef>
          <a:effectRef idx="0">
            <a:scrgbClr r="0" g="0" b="0"/>
          </a:effectRef>
          <a:fontRef idx="minor"/>
        </p:style>
        <p:txBody>
          <a:bodyPr lIns="0" tIns="11880" rIns="0" bIns="0">
            <a:noAutofit/>
          </a:bodyPr>
          <a:lstStyle/>
          <a:p>
            <a:pPr marL="12600">
              <a:lnSpc>
                <a:spcPct val="100000"/>
              </a:lnSpc>
              <a:tabLst>
                <a:tab pos="0" algn="l"/>
              </a:tabLst>
            </a:pPr>
            <a:r>
              <a:rPr lang="en-IN" sz="2250" b="0" strike="noStrike" spc="-1">
                <a:solidFill>
                  <a:srgbClr val="282828"/>
                </a:solidFill>
                <a:latin typeface="Arial"/>
                <a:ea typeface="Arial"/>
              </a:rPr>
              <a:t>Feedback form helps us understand how we can serve you better.</a:t>
            </a:r>
            <a:r>
              <a:rPr lang="en-IN" sz="2250" b="0" strike="noStrike" spc="-1">
                <a:solidFill>
                  <a:srgbClr val="000000"/>
                </a:solidFill>
                <a:latin typeface="Arial"/>
                <a:ea typeface="Arial"/>
              </a:rPr>
              <a:t> </a:t>
            </a:r>
            <a:r>
              <a:rPr lang="en-IN" sz="2250" b="0" strike="noStrike" spc="-1">
                <a:solidFill>
                  <a:srgbClr val="282828"/>
                </a:solidFill>
                <a:latin typeface="Arial"/>
                <a:ea typeface="Arial"/>
              </a:rPr>
              <a:t>Please fill it out at the end of every session.</a:t>
            </a:r>
            <a:endParaRPr lang="en-US" sz="2250" b="0" strike="noStrike" spc="-1">
              <a:latin typeface="Arial"/>
            </a:endParaRPr>
          </a:p>
        </p:txBody>
      </p:sp>
      <p:sp>
        <p:nvSpPr>
          <p:cNvPr id="698" name="CustomShape 42"/>
          <p:cNvSpPr/>
          <p:nvPr/>
        </p:nvSpPr>
        <p:spPr>
          <a:xfrm>
            <a:off x="8607240" y="5576400"/>
            <a:ext cx="2876400" cy="1059120"/>
          </a:xfrm>
          <a:prstGeom prst="rect">
            <a:avLst/>
          </a:prstGeom>
          <a:noFill/>
          <a:ln w="0">
            <a:noFill/>
          </a:ln>
        </p:spPr>
        <p:style>
          <a:lnRef idx="0">
            <a:scrgbClr r="0" g="0" b="0"/>
          </a:lnRef>
          <a:fillRef idx="0">
            <a:scrgbClr r="0" g="0" b="0"/>
          </a:fillRef>
          <a:effectRef idx="0">
            <a:scrgbClr r="0" g="0" b="0"/>
          </a:effectRef>
          <a:fontRef idx="minor"/>
        </p:style>
        <p:txBody>
          <a:bodyPr lIns="0" tIns="11880" rIns="0" bIns="0">
            <a:noAutofit/>
          </a:bodyPr>
          <a:lstStyle/>
          <a:p>
            <a:pPr marL="12600">
              <a:lnSpc>
                <a:spcPct val="100000"/>
              </a:lnSpc>
              <a:tabLst>
                <a:tab pos="0" algn="l"/>
              </a:tabLst>
            </a:pPr>
            <a:r>
              <a:rPr lang="en-IN" sz="2250" b="0" strike="noStrike" spc="-1">
                <a:solidFill>
                  <a:srgbClr val="FFFFFF"/>
                </a:solidFill>
                <a:latin typeface="Arial"/>
                <a:ea typeface="Arial"/>
              </a:rPr>
              <a:t>We have breaks every  two hours. You deserve it!</a:t>
            </a:r>
            <a:endParaRPr lang="en-US" sz="2250" b="0" strike="noStrike" spc="-1">
              <a:latin typeface="Arial"/>
            </a:endParaRPr>
          </a:p>
        </p:txBody>
      </p:sp>
      <p:sp>
        <p:nvSpPr>
          <p:cNvPr id="699" name="CustomShape 43"/>
          <p:cNvSpPr/>
          <p:nvPr/>
        </p:nvSpPr>
        <p:spPr>
          <a:xfrm>
            <a:off x="5077800" y="5576400"/>
            <a:ext cx="2487240" cy="714240"/>
          </a:xfrm>
          <a:prstGeom prst="rect">
            <a:avLst/>
          </a:prstGeom>
          <a:noFill/>
          <a:ln w="0">
            <a:noFill/>
          </a:ln>
        </p:spPr>
        <p:style>
          <a:lnRef idx="0">
            <a:scrgbClr r="0" g="0" b="0"/>
          </a:lnRef>
          <a:fillRef idx="0">
            <a:scrgbClr r="0" g="0" b="0"/>
          </a:fillRef>
          <a:effectRef idx="0">
            <a:scrgbClr r="0" g="0" b="0"/>
          </a:effectRef>
          <a:fontRef idx="minor"/>
        </p:style>
        <p:txBody>
          <a:bodyPr lIns="0" tIns="11880" rIns="0" bIns="0">
            <a:noAutofit/>
          </a:bodyPr>
          <a:lstStyle/>
          <a:p>
            <a:pPr marL="12600">
              <a:lnSpc>
                <a:spcPct val="100000"/>
              </a:lnSpc>
              <a:tabLst>
                <a:tab pos="0" algn="l"/>
              </a:tabLst>
            </a:pPr>
            <a:r>
              <a:rPr lang="en-IN" sz="2250" b="0" strike="noStrike" spc="-1">
                <a:solidFill>
                  <a:srgbClr val="282828"/>
                </a:solidFill>
                <a:latin typeface="Arial"/>
                <a:ea typeface="Arial"/>
              </a:rPr>
              <a:t>Have a doubt? Use  the CHAT box</a:t>
            </a:r>
            <a:endParaRPr lang="en-US" sz="2250" b="0" strike="noStrike" spc="-1">
              <a:latin typeface="Arial"/>
            </a:endParaRPr>
          </a:p>
        </p:txBody>
      </p:sp>
      <p:sp>
        <p:nvSpPr>
          <p:cNvPr id="700" name="CustomShape 44"/>
          <p:cNvSpPr/>
          <p:nvPr/>
        </p:nvSpPr>
        <p:spPr>
          <a:xfrm>
            <a:off x="1218600" y="5576400"/>
            <a:ext cx="2802240" cy="1059120"/>
          </a:xfrm>
          <a:prstGeom prst="rect">
            <a:avLst/>
          </a:prstGeom>
          <a:noFill/>
          <a:ln w="0">
            <a:noFill/>
          </a:ln>
        </p:spPr>
        <p:style>
          <a:lnRef idx="0">
            <a:scrgbClr r="0" g="0" b="0"/>
          </a:lnRef>
          <a:fillRef idx="0">
            <a:scrgbClr r="0" g="0" b="0"/>
          </a:fillRef>
          <a:effectRef idx="0">
            <a:scrgbClr r="0" g="0" b="0"/>
          </a:effectRef>
          <a:fontRef idx="minor"/>
        </p:style>
        <p:txBody>
          <a:bodyPr lIns="0" tIns="11880" rIns="0" bIns="0">
            <a:noAutofit/>
          </a:bodyPr>
          <a:lstStyle/>
          <a:p>
            <a:pPr marL="12600">
              <a:lnSpc>
                <a:spcPct val="100000"/>
              </a:lnSpc>
              <a:tabLst>
                <a:tab pos="0" algn="l"/>
              </a:tabLst>
            </a:pPr>
            <a:r>
              <a:rPr lang="en-IN" sz="2250" b="0" strike="noStrike" spc="-1">
                <a:solidFill>
                  <a:srgbClr val="FFFFFF"/>
                </a:solidFill>
                <a:latin typeface="Arial"/>
                <a:ea typeface="Arial"/>
              </a:rPr>
              <a:t>Be on Time. You don't  want to miss out on  anything.</a:t>
            </a:r>
            <a:endParaRPr lang="en-US" sz="2250" b="0" strike="noStrike" spc="-1">
              <a:latin typeface="Arial"/>
            </a:endParaRPr>
          </a:p>
        </p:txBody>
      </p:sp>
      <p:sp>
        <p:nvSpPr>
          <p:cNvPr id="701" name="CustomShape 45"/>
          <p:cNvSpPr/>
          <p:nvPr/>
        </p:nvSpPr>
        <p:spPr>
          <a:xfrm>
            <a:off x="12774960" y="2934000"/>
            <a:ext cx="2030760" cy="2030760"/>
          </a:xfrm>
          <a:custGeom>
            <a:avLst/>
            <a:gdLst/>
            <a:ahLst/>
            <a:cxnLst/>
            <a:rect l="l" t="t" r="r" b="b"/>
            <a:pathLst>
              <a:path w="2031365" h="2031364">
                <a:moveTo>
                  <a:pt x="1015675" y="0"/>
                </a:moveTo>
                <a:lnTo>
                  <a:pt x="967863" y="1105"/>
                </a:lnTo>
                <a:lnTo>
                  <a:pt x="920620" y="4389"/>
                </a:lnTo>
                <a:lnTo>
                  <a:pt x="873995" y="9803"/>
                </a:lnTo>
                <a:lnTo>
                  <a:pt x="828036" y="17298"/>
                </a:lnTo>
                <a:lnTo>
                  <a:pt x="782792" y="26825"/>
                </a:lnTo>
                <a:lnTo>
                  <a:pt x="738313" y="38335"/>
                </a:lnTo>
                <a:lnTo>
                  <a:pt x="694646" y="51780"/>
                </a:lnTo>
                <a:lnTo>
                  <a:pt x="651840" y="67111"/>
                </a:lnTo>
                <a:lnTo>
                  <a:pt x="609946" y="84279"/>
                </a:lnTo>
                <a:lnTo>
                  <a:pt x="569010" y="103235"/>
                </a:lnTo>
                <a:lnTo>
                  <a:pt x="529082" y="123931"/>
                </a:lnTo>
                <a:lnTo>
                  <a:pt x="490211" y="146318"/>
                </a:lnTo>
                <a:lnTo>
                  <a:pt x="452445" y="170346"/>
                </a:lnTo>
                <a:lnTo>
                  <a:pt x="415833" y="195968"/>
                </a:lnTo>
                <a:lnTo>
                  <a:pt x="380425" y="223134"/>
                </a:lnTo>
                <a:lnTo>
                  <a:pt x="346268" y="251796"/>
                </a:lnTo>
                <a:lnTo>
                  <a:pt x="313412" y="281905"/>
                </a:lnTo>
                <a:lnTo>
                  <a:pt x="281905" y="313412"/>
                </a:lnTo>
                <a:lnTo>
                  <a:pt x="251796" y="346268"/>
                </a:lnTo>
                <a:lnTo>
                  <a:pt x="223134" y="380425"/>
                </a:lnTo>
                <a:lnTo>
                  <a:pt x="195968" y="415833"/>
                </a:lnTo>
                <a:lnTo>
                  <a:pt x="170346" y="452445"/>
                </a:lnTo>
                <a:lnTo>
                  <a:pt x="146318" y="490211"/>
                </a:lnTo>
                <a:lnTo>
                  <a:pt x="123931" y="529082"/>
                </a:lnTo>
                <a:lnTo>
                  <a:pt x="103235" y="569010"/>
                </a:lnTo>
                <a:lnTo>
                  <a:pt x="84279" y="609946"/>
                </a:lnTo>
                <a:lnTo>
                  <a:pt x="67111" y="651840"/>
                </a:lnTo>
                <a:lnTo>
                  <a:pt x="51780" y="694646"/>
                </a:lnTo>
                <a:lnTo>
                  <a:pt x="38335" y="738313"/>
                </a:lnTo>
                <a:lnTo>
                  <a:pt x="26825" y="782792"/>
                </a:lnTo>
                <a:lnTo>
                  <a:pt x="17298" y="828036"/>
                </a:lnTo>
                <a:lnTo>
                  <a:pt x="9803" y="873995"/>
                </a:lnTo>
                <a:lnTo>
                  <a:pt x="4389" y="920620"/>
                </a:lnTo>
                <a:lnTo>
                  <a:pt x="1105" y="967863"/>
                </a:lnTo>
                <a:lnTo>
                  <a:pt x="0" y="1015675"/>
                </a:lnTo>
                <a:lnTo>
                  <a:pt x="1105" y="1063488"/>
                </a:lnTo>
                <a:lnTo>
                  <a:pt x="4389" y="1110732"/>
                </a:lnTo>
                <a:lnTo>
                  <a:pt x="9803" y="1157358"/>
                </a:lnTo>
                <a:lnTo>
                  <a:pt x="17298" y="1203318"/>
                </a:lnTo>
                <a:lnTo>
                  <a:pt x="26825" y="1248562"/>
                </a:lnTo>
                <a:lnTo>
                  <a:pt x="38335" y="1293042"/>
                </a:lnTo>
                <a:lnTo>
                  <a:pt x="51780" y="1336709"/>
                </a:lnTo>
                <a:lnTo>
                  <a:pt x="67111" y="1379515"/>
                </a:lnTo>
                <a:lnTo>
                  <a:pt x="84279" y="1421410"/>
                </a:lnTo>
                <a:lnTo>
                  <a:pt x="103235" y="1462346"/>
                </a:lnTo>
                <a:lnTo>
                  <a:pt x="123931" y="1502274"/>
                </a:lnTo>
                <a:lnTo>
                  <a:pt x="146318" y="1541145"/>
                </a:lnTo>
                <a:lnTo>
                  <a:pt x="170346" y="1578911"/>
                </a:lnTo>
                <a:lnTo>
                  <a:pt x="195968" y="1615522"/>
                </a:lnTo>
                <a:lnTo>
                  <a:pt x="223134" y="1650931"/>
                </a:lnTo>
                <a:lnTo>
                  <a:pt x="251796" y="1685087"/>
                </a:lnTo>
                <a:lnTo>
                  <a:pt x="281905" y="1717943"/>
                </a:lnTo>
                <a:lnTo>
                  <a:pt x="313412" y="1749450"/>
                </a:lnTo>
                <a:lnTo>
                  <a:pt x="346268" y="1779558"/>
                </a:lnTo>
                <a:lnTo>
                  <a:pt x="380425" y="1808220"/>
                </a:lnTo>
                <a:lnTo>
                  <a:pt x="415833" y="1835386"/>
                </a:lnTo>
                <a:lnTo>
                  <a:pt x="452445" y="1861007"/>
                </a:lnTo>
                <a:lnTo>
                  <a:pt x="490211" y="1885036"/>
                </a:lnTo>
                <a:lnTo>
                  <a:pt x="529082" y="1907422"/>
                </a:lnTo>
                <a:lnTo>
                  <a:pt x="569010" y="1928117"/>
                </a:lnTo>
                <a:lnTo>
                  <a:pt x="609946" y="1947073"/>
                </a:lnTo>
                <a:lnTo>
                  <a:pt x="651840" y="1964241"/>
                </a:lnTo>
                <a:lnTo>
                  <a:pt x="694646" y="1979572"/>
                </a:lnTo>
                <a:lnTo>
                  <a:pt x="738313" y="1993017"/>
                </a:lnTo>
                <a:lnTo>
                  <a:pt x="782792" y="2004527"/>
                </a:lnTo>
                <a:lnTo>
                  <a:pt x="828036" y="2014054"/>
                </a:lnTo>
                <a:lnTo>
                  <a:pt x="873995" y="2021548"/>
                </a:lnTo>
                <a:lnTo>
                  <a:pt x="920620" y="2026962"/>
                </a:lnTo>
                <a:lnTo>
                  <a:pt x="967863" y="2030246"/>
                </a:lnTo>
                <a:lnTo>
                  <a:pt x="1015675" y="2031351"/>
                </a:lnTo>
                <a:lnTo>
                  <a:pt x="1063488" y="2030246"/>
                </a:lnTo>
                <a:lnTo>
                  <a:pt x="1110732" y="2026962"/>
                </a:lnTo>
                <a:lnTo>
                  <a:pt x="1157358" y="2021548"/>
                </a:lnTo>
                <a:lnTo>
                  <a:pt x="1203318" y="2014054"/>
                </a:lnTo>
                <a:lnTo>
                  <a:pt x="1248562" y="2004527"/>
                </a:lnTo>
                <a:lnTo>
                  <a:pt x="1293042" y="1993017"/>
                </a:lnTo>
                <a:lnTo>
                  <a:pt x="1336709" y="1979572"/>
                </a:lnTo>
                <a:lnTo>
                  <a:pt x="1379515" y="1964241"/>
                </a:lnTo>
                <a:lnTo>
                  <a:pt x="1421410" y="1947073"/>
                </a:lnTo>
                <a:lnTo>
                  <a:pt x="1462346" y="1928117"/>
                </a:lnTo>
                <a:lnTo>
                  <a:pt x="1502274" y="1907422"/>
                </a:lnTo>
                <a:lnTo>
                  <a:pt x="1541145" y="1885036"/>
                </a:lnTo>
                <a:lnTo>
                  <a:pt x="1578911" y="1861007"/>
                </a:lnTo>
                <a:lnTo>
                  <a:pt x="1615522" y="1835386"/>
                </a:lnTo>
                <a:lnTo>
                  <a:pt x="1650931" y="1808220"/>
                </a:lnTo>
                <a:lnTo>
                  <a:pt x="1685087" y="1779558"/>
                </a:lnTo>
                <a:lnTo>
                  <a:pt x="1717943" y="1749450"/>
                </a:lnTo>
                <a:lnTo>
                  <a:pt x="1749450" y="1717943"/>
                </a:lnTo>
                <a:lnTo>
                  <a:pt x="1779558" y="1685087"/>
                </a:lnTo>
                <a:lnTo>
                  <a:pt x="1808220" y="1650931"/>
                </a:lnTo>
                <a:lnTo>
                  <a:pt x="1835386" y="1615522"/>
                </a:lnTo>
                <a:lnTo>
                  <a:pt x="1861007" y="1578911"/>
                </a:lnTo>
                <a:lnTo>
                  <a:pt x="1885036" y="1541145"/>
                </a:lnTo>
                <a:lnTo>
                  <a:pt x="1907422" y="1502274"/>
                </a:lnTo>
                <a:lnTo>
                  <a:pt x="1928117" y="1462346"/>
                </a:lnTo>
                <a:lnTo>
                  <a:pt x="1947073" y="1421410"/>
                </a:lnTo>
                <a:lnTo>
                  <a:pt x="1964241" y="1379515"/>
                </a:lnTo>
                <a:lnTo>
                  <a:pt x="1979572" y="1336709"/>
                </a:lnTo>
                <a:lnTo>
                  <a:pt x="1993017" y="1293042"/>
                </a:lnTo>
                <a:lnTo>
                  <a:pt x="2004527" y="1248562"/>
                </a:lnTo>
                <a:lnTo>
                  <a:pt x="2014054" y="1203318"/>
                </a:lnTo>
                <a:lnTo>
                  <a:pt x="2021548" y="1157358"/>
                </a:lnTo>
                <a:lnTo>
                  <a:pt x="2026962" y="1110732"/>
                </a:lnTo>
                <a:lnTo>
                  <a:pt x="2030246" y="1063488"/>
                </a:lnTo>
                <a:lnTo>
                  <a:pt x="2031351" y="1015675"/>
                </a:lnTo>
                <a:lnTo>
                  <a:pt x="2030246" y="967863"/>
                </a:lnTo>
                <a:lnTo>
                  <a:pt x="2026962" y="920620"/>
                </a:lnTo>
                <a:lnTo>
                  <a:pt x="2021548" y="873995"/>
                </a:lnTo>
                <a:lnTo>
                  <a:pt x="2014054" y="828036"/>
                </a:lnTo>
                <a:lnTo>
                  <a:pt x="2004527" y="782792"/>
                </a:lnTo>
                <a:lnTo>
                  <a:pt x="1993017" y="738313"/>
                </a:lnTo>
                <a:lnTo>
                  <a:pt x="1979572" y="694646"/>
                </a:lnTo>
                <a:lnTo>
                  <a:pt x="1964241" y="651840"/>
                </a:lnTo>
                <a:lnTo>
                  <a:pt x="1947073" y="609946"/>
                </a:lnTo>
                <a:lnTo>
                  <a:pt x="1928117" y="569010"/>
                </a:lnTo>
                <a:lnTo>
                  <a:pt x="1907422" y="529082"/>
                </a:lnTo>
                <a:lnTo>
                  <a:pt x="1885036" y="490211"/>
                </a:lnTo>
                <a:lnTo>
                  <a:pt x="1861007" y="452445"/>
                </a:lnTo>
                <a:lnTo>
                  <a:pt x="1835386" y="415833"/>
                </a:lnTo>
                <a:lnTo>
                  <a:pt x="1808220" y="380425"/>
                </a:lnTo>
                <a:lnTo>
                  <a:pt x="1779558" y="346268"/>
                </a:lnTo>
                <a:lnTo>
                  <a:pt x="1749450" y="313412"/>
                </a:lnTo>
                <a:lnTo>
                  <a:pt x="1717943" y="281905"/>
                </a:lnTo>
                <a:lnTo>
                  <a:pt x="1685087" y="251796"/>
                </a:lnTo>
                <a:lnTo>
                  <a:pt x="1650931" y="223134"/>
                </a:lnTo>
                <a:lnTo>
                  <a:pt x="1615522" y="195968"/>
                </a:lnTo>
                <a:lnTo>
                  <a:pt x="1578911" y="170346"/>
                </a:lnTo>
                <a:lnTo>
                  <a:pt x="1541145" y="146318"/>
                </a:lnTo>
                <a:lnTo>
                  <a:pt x="1502274" y="123931"/>
                </a:lnTo>
                <a:lnTo>
                  <a:pt x="1462346" y="103235"/>
                </a:lnTo>
                <a:lnTo>
                  <a:pt x="1421410" y="84279"/>
                </a:lnTo>
                <a:lnTo>
                  <a:pt x="1379515" y="67111"/>
                </a:lnTo>
                <a:lnTo>
                  <a:pt x="1336709" y="51780"/>
                </a:lnTo>
                <a:lnTo>
                  <a:pt x="1293042" y="38335"/>
                </a:lnTo>
                <a:lnTo>
                  <a:pt x="1248562" y="26825"/>
                </a:lnTo>
                <a:lnTo>
                  <a:pt x="1203318" y="17298"/>
                </a:lnTo>
                <a:lnTo>
                  <a:pt x="1157358" y="9803"/>
                </a:lnTo>
                <a:lnTo>
                  <a:pt x="1110732" y="4389"/>
                </a:lnTo>
                <a:lnTo>
                  <a:pt x="1063488" y="1105"/>
                </a:lnTo>
                <a:lnTo>
                  <a:pt x="1015675" y="0"/>
                </a:lnTo>
                <a:close/>
              </a:path>
            </a:pathLst>
          </a:custGeom>
          <a:solidFill>
            <a:srgbClr val="1C1C1C"/>
          </a:solidFill>
          <a:ln w="0">
            <a:noFill/>
          </a:ln>
        </p:spPr>
        <p:style>
          <a:lnRef idx="0">
            <a:scrgbClr r="0" g="0" b="0"/>
          </a:lnRef>
          <a:fillRef idx="0">
            <a:scrgbClr r="0" g="0" b="0"/>
          </a:fillRef>
          <a:effectRef idx="0">
            <a:scrgbClr r="0" g="0" b="0"/>
          </a:effectRef>
          <a:fontRef idx="minor"/>
        </p:style>
      </p:sp>
      <p:sp>
        <p:nvSpPr>
          <p:cNvPr id="702" name="CustomShape 46"/>
          <p:cNvSpPr/>
          <p:nvPr/>
        </p:nvSpPr>
        <p:spPr>
          <a:xfrm>
            <a:off x="12670200" y="2829240"/>
            <a:ext cx="2240280" cy="2240280"/>
          </a:xfrm>
          <a:custGeom>
            <a:avLst/>
            <a:gdLst/>
            <a:ahLst/>
            <a:cxnLst/>
            <a:rect l="l" t="t" r="r" b="b"/>
            <a:pathLst>
              <a:path w="2240915" h="2240915">
                <a:moveTo>
                  <a:pt x="2240769" y="1120384"/>
                </a:moveTo>
                <a:lnTo>
                  <a:pt x="2239734" y="1168985"/>
                </a:lnTo>
                <a:lnTo>
                  <a:pt x="2236657" y="1217056"/>
                </a:lnTo>
                <a:lnTo>
                  <a:pt x="2231579" y="1264557"/>
                </a:lnTo>
                <a:lnTo>
                  <a:pt x="2224543" y="1311444"/>
                </a:lnTo>
                <a:lnTo>
                  <a:pt x="2215592" y="1357677"/>
                </a:lnTo>
                <a:lnTo>
                  <a:pt x="2204766" y="1403212"/>
                </a:lnTo>
                <a:lnTo>
                  <a:pt x="2192108" y="1448009"/>
                </a:lnTo>
                <a:lnTo>
                  <a:pt x="2177660" y="1492024"/>
                </a:lnTo>
                <a:lnTo>
                  <a:pt x="2161465" y="1535217"/>
                </a:lnTo>
                <a:lnTo>
                  <a:pt x="2143563" y="1577544"/>
                </a:lnTo>
                <a:lnTo>
                  <a:pt x="2123997" y="1618963"/>
                </a:lnTo>
                <a:lnTo>
                  <a:pt x="2102810" y="1659434"/>
                </a:lnTo>
                <a:lnTo>
                  <a:pt x="2080043" y="1698913"/>
                </a:lnTo>
                <a:lnTo>
                  <a:pt x="2055738" y="1737359"/>
                </a:lnTo>
                <a:lnTo>
                  <a:pt x="2029937" y="1774730"/>
                </a:lnTo>
                <a:lnTo>
                  <a:pt x="2002683" y="1810983"/>
                </a:lnTo>
                <a:lnTo>
                  <a:pt x="1974017" y="1846077"/>
                </a:lnTo>
                <a:lnTo>
                  <a:pt x="1943981" y="1879969"/>
                </a:lnTo>
                <a:lnTo>
                  <a:pt x="1912618" y="1912618"/>
                </a:lnTo>
                <a:lnTo>
                  <a:pt x="1879969" y="1943981"/>
                </a:lnTo>
                <a:lnTo>
                  <a:pt x="1846077" y="1974017"/>
                </a:lnTo>
                <a:lnTo>
                  <a:pt x="1810983" y="2002683"/>
                </a:lnTo>
                <a:lnTo>
                  <a:pt x="1774730" y="2029937"/>
                </a:lnTo>
                <a:lnTo>
                  <a:pt x="1737359" y="2055738"/>
                </a:lnTo>
                <a:lnTo>
                  <a:pt x="1698913" y="2080043"/>
                </a:lnTo>
                <a:lnTo>
                  <a:pt x="1659434" y="2102810"/>
                </a:lnTo>
                <a:lnTo>
                  <a:pt x="1618963" y="2123997"/>
                </a:lnTo>
                <a:lnTo>
                  <a:pt x="1577544" y="2143563"/>
                </a:lnTo>
                <a:lnTo>
                  <a:pt x="1535217" y="2161465"/>
                </a:lnTo>
                <a:lnTo>
                  <a:pt x="1492024" y="2177660"/>
                </a:lnTo>
                <a:lnTo>
                  <a:pt x="1448009" y="2192108"/>
                </a:lnTo>
                <a:lnTo>
                  <a:pt x="1403212" y="2204766"/>
                </a:lnTo>
                <a:lnTo>
                  <a:pt x="1357677" y="2215592"/>
                </a:lnTo>
                <a:lnTo>
                  <a:pt x="1311444" y="2224543"/>
                </a:lnTo>
                <a:lnTo>
                  <a:pt x="1264557" y="2231579"/>
                </a:lnTo>
                <a:lnTo>
                  <a:pt x="1217056" y="2236657"/>
                </a:lnTo>
                <a:lnTo>
                  <a:pt x="1168985" y="2239734"/>
                </a:lnTo>
                <a:lnTo>
                  <a:pt x="1120384" y="2240769"/>
                </a:lnTo>
                <a:lnTo>
                  <a:pt x="1071785" y="2239734"/>
                </a:lnTo>
                <a:lnTo>
                  <a:pt x="1023714" y="2236657"/>
                </a:lnTo>
                <a:lnTo>
                  <a:pt x="976214" y="2231579"/>
                </a:lnTo>
                <a:lnTo>
                  <a:pt x="929327" y="2224543"/>
                </a:lnTo>
                <a:lnTo>
                  <a:pt x="883095" y="2215592"/>
                </a:lnTo>
                <a:lnTo>
                  <a:pt x="837560" y="2204766"/>
                </a:lnTo>
                <a:lnTo>
                  <a:pt x="792763" y="2192108"/>
                </a:lnTo>
                <a:lnTo>
                  <a:pt x="748748" y="2177660"/>
                </a:lnTo>
                <a:lnTo>
                  <a:pt x="705556" y="2161465"/>
                </a:lnTo>
                <a:lnTo>
                  <a:pt x="663229" y="2143563"/>
                </a:lnTo>
                <a:lnTo>
                  <a:pt x="621810" y="2123997"/>
                </a:lnTo>
                <a:lnTo>
                  <a:pt x="581339" y="2102810"/>
                </a:lnTo>
                <a:lnTo>
                  <a:pt x="541860" y="2080043"/>
                </a:lnTo>
                <a:lnTo>
                  <a:pt x="503414" y="2055738"/>
                </a:lnTo>
                <a:lnTo>
                  <a:pt x="466043" y="2029937"/>
                </a:lnTo>
                <a:lnTo>
                  <a:pt x="429790" y="2002683"/>
                </a:lnTo>
                <a:lnTo>
                  <a:pt x="394696" y="1974017"/>
                </a:lnTo>
                <a:lnTo>
                  <a:pt x="360803" y="1943981"/>
                </a:lnTo>
                <a:lnTo>
                  <a:pt x="328154" y="1912618"/>
                </a:lnTo>
                <a:lnTo>
                  <a:pt x="296791" y="1879969"/>
                </a:lnTo>
                <a:lnTo>
                  <a:pt x="266755" y="1846077"/>
                </a:lnTo>
                <a:lnTo>
                  <a:pt x="238089" y="1810983"/>
                </a:lnTo>
                <a:lnTo>
                  <a:pt x="210834" y="1774730"/>
                </a:lnTo>
                <a:lnTo>
                  <a:pt x="185033" y="1737359"/>
                </a:lnTo>
                <a:lnTo>
                  <a:pt x="160728" y="1698913"/>
                </a:lnTo>
                <a:lnTo>
                  <a:pt x="137961" y="1659434"/>
                </a:lnTo>
                <a:lnTo>
                  <a:pt x="116773" y="1618963"/>
                </a:lnTo>
                <a:lnTo>
                  <a:pt x="97207" y="1577544"/>
                </a:lnTo>
                <a:lnTo>
                  <a:pt x="79305" y="1535217"/>
                </a:lnTo>
                <a:lnTo>
                  <a:pt x="63109" y="1492024"/>
                </a:lnTo>
                <a:lnTo>
                  <a:pt x="48661" y="1448009"/>
                </a:lnTo>
                <a:lnTo>
                  <a:pt x="36003" y="1403212"/>
                </a:lnTo>
                <a:lnTo>
                  <a:pt x="25177" y="1357677"/>
                </a:lnTo>
                <a:lnTo>
                  <a:pt x="16225" y="1311444"/>
                </a:lnTo>
                <a:lnTo>
                  <a:pt x="9190" y="1264557"/>
                </a:lnTo>
                <a:lnTo>
                  <a:pt x="4112" y="1217056"/>
                </a:lnTo>
                <a:lnTo>
                  <a:pt x="1035" y="1168985"/>
                </a:lnTo>
                <a:lnTo>
                  <a:pt x="0" y="1120384"/>
                </a:lnTo>
                <a:lnTo>
                  <a:pt x="1035" y="1071784"/>
                </a:lnTo>
                <a:lnTo>
                  <a:pt x="4112" y="1023712"/>
                </a:lnTo>
                <a:lnTo>
                  <a:pt x="9190" y="976212"/>
                </a:lnTo>
                <a:lnTo>
                  <a:pt x="16225" y="929324"/>
                </a:lnTo>
                <a:lnTo>
                  <a:pt x="25177" y="883092"/>
                </a:lnTo>
                <a:lnTo>
                  <a:pt x="36003" y="837556"/>
                </a:lnTo>
                <a:lnTo>
                  <a:pt x="48661" y="792760"/>
                </a:lnTo>
                <a:lnTo>
                  <a:pt x="63109" y="748744"/>
                </a:lnTo>
                <a:lnTo>
                  <a:pt x="79305" y="705552"/>
                </a:lnTo>
                <a:lnTo>
                  <a:pt x="97207" y="663225"/>
                </a:lnTo>
                <a:lnTo>
                  <a:pt x="116773" y="621805"/>
                </a:lnTo>
                <a:lnTo>
                  <a:pt x="137961" y="581334"/>
                </a:lnTo>
                <a:lnTo>
                  <a:pt x="160728" y="541855"/>
                </a:lnTo>
                <a:lnTo>
                  <a:pt x="185033" y="503409"/>
                </a:lnTo>
                <a:lnTo>
                  <a:pt x="210834" y="466039"/>
                </a:lnTo>
                <a:lnTo>
                  <a:pt x="238089" y="429785"/>
                </a:lnTo>
                <a:lnTo>
                  <a:pt x="266755" y="394692"/>
                </a:lnTo>
                <a:lnTo>
                  <a:pt x="296791" y="360799"/>
                </a:lnTo>
                <a:lnTo>
                  <a:pt x="328154" y="328151"/>
                </a:lnTo>
                <a:lnTo>
                  <a:pt x="360803" y="296787"/>
                </a:lnTo>
                <a:lnTo>
                  <a:pt x="394696" y="266752"/>
                </a:lnTo>
                <a:lnTo>
                  <a:pt x="429790" y="238086"/>
                </a:lnTo>
                <a:lnTo>
                  <a:pt x="466043" y="210831"/>
                </a:lnTo>
                <a:lnTo>
                  <a:pt x="503414" y="185031"/>
                </a:lnTo>
                <a:lnTo>
                  <a:pt x="541860" y="160726"/>
                </a:lnTo>
                <a:lnTo>
                  <a:pt x="581339" y="137958"/>
                </a:lnTo>
                <a:lnTo>
                  <a:pt x="621810" y="116771"/>
                </a:lnTo>
                <a:lnTo>
                  <a:pt x="663229" y="97206"/>
                </a:lnTo>
                <a:lnTo>
                  <a:pt x="705556" y="79304"/>
                </a:lnTo>
                <a:lnTo>
                  <a:pt x="748748" y="63108"/>
                </a:lnTo>
                <a:lnTo>
                  <a:pt x="792763" y="48660"/>
                </a:lnTo>
                <a:lnTo>
                  <a:pt x="837560" y="36003"/>
                </a:lnTo>
                <a:lnTo>
                  <a:pt x="883095" y="25177"/>
                </a:lnTo>
                <a:lnTo>
                  <a:pt x="929327" y="16225"/>
                </a:lnTo>
                <a:lnTo>
                  <a:pt x="976214" y="9189"/>
                </a:lnTo>
                <a:lnTo>
                  <a:pt x="1023714" y="4112"/>
                </a:lnTo>
                <a:lnTo>
                  <a:pt x="1071785" y="1035"/>
                </a:lnTo>
                <a:lnTo>
                  <a:pt x="1120384" y="0"/>
                </a:lnTo>
                <a:lnTo>
                  <a:pt x="1168985" y="1035"/>
                </a:lnTo>
                <a:lnTo>
                  <a:pt x="1217056" y="4112"/>
                </a:lnTo>
                <a:lnTo>
                  <a:pt x="1264557" y="9189"/>
                </a:lnTo>
                <a:lnTo>
                  <a:pt x="1311444" y="16225"/>
                </a:lnTo>
                <a:lnTo>
                  <a:pt x="1357677" y="25177"/>
                </a:lnTo>
                <a:lnTo>
                  <a:pt x="1403212" y="36003"/>
                </a:lnTo>
                <a:lnTo>
                  <a:pt x="1448009" y="48660"/>
                </a:lnTo>
                <a:lnTo>
                  <a:pt x="1492024" y="63108"/>
                </a:lnTo>
                <a:lnTo>
                  <a:pt x="1535217" y="79304"/>
                </a:lnTo>
                <a:lnTo>
                  <a:pt x="1577544" y="97206"/>
                </a:lnTo>
                <a:lnTo>
                  <a:pt x="1618963" y="116771"/>
                </a:lnTo>
                <a:lnTo>
                  <a:pt x="1659434" y="137958"/>
                </a:lnTo>
                <a:lnTo>
                  <a:pt x="1698913" y="160726"/>
                </a:lnTo>
                <a:lnTo>
                  <a:pt x="1737359" y="185031"/>
                </a:lnTo>
                <a:lnTo>
                  <a:pt x="1774730" y="210831"/>
                </a:lnTo>
                <a:lnTo>
                  <a:pt x="1810983" y="238086"/>
                </a:lnTo>
                <a:lnTo>
                  <a:pt x="1846077" y="266752"/>
                </a:lnTo>
                <a:lnTo>
                  <a:pt x="1879969" y="296787"/>
                </a:lnTo>
                <a:lnTo>
                  <a:pt x="1912618" y="328151"/>
                </a:lnTo>
                <a:lnTo>
                  <a:pt x="1943981" y="360799"/>
                </a:lnTo>
                <a:lnTo>
                  <a:pt x="1974017" y="394692"/>
                </a:lnTo>
                <a:lnTo>
                  <a:pt x="2002683" y="429785"/>
                </a:lnTo>
                <a:lnTo>
                  <a:pt x="2029937" y="466039"/>
                </a:lnTo>
                <a:lnTo>
                  <a:pt x="2055738" y="503409"/>
                </a:lnTo>
                <a:lnTo>
                  <a:pt x="2080043" y="541855"/>
                </a:lnTo>
                <a:lnTo>
                  <a:pt x="2102810" y="581334"/>
                </a:lnTo>
                <a:lnTo>
                  <a:pt x="2123997" y="621805"/>
                </a:lnTo>
                <a:lnTo>
                  <a:pt x="2143563" y="663225"/>
                </a:lnTo>
                <a:lnTo>
                  <a:pt x="2161465" y="705552"/>
                </a:lnTo>
                <a:lnTo>
                  <a:pt x="2177660" y="748744"/>
                </a:lnTo>
                <a:lnTo>
                  <a:pt x="2192108" y="792760"/>
                </a:lnTo>
                <a:lnTo>
                  <a:pt x="2204766" y="837556"/>
                </a:lnTo>
                <a:lnTo>
                  <a:pt x="2215592" y="883092"/>
                </a:lnTo>
                <a:lnTo>
                  <a:pt x="2224543" y="929324"/>
                </a:lnTo>
                <a:lnTo>
                  <a:pt x="2231579" y="976212"/>
                </a:lnTo>
                <a:lnTo>
                  <a:pt x="2236657" y="1023712"/>
                </a:lnTo>
                <a:lnTo>
                  <a:pt x="2239734" y="1071784"/>
                </a:lnTo>
                <a:lnTo>
                  <a:pt x="2240769" y="1120384"/>
                </a:lnTo>
                <a:close/>
              </a:path>
            </a:pathLst>
          </a:custGeom>
          <a:noFill/>
          <a:ln w="10450">
            <a:solidFill>
              <a:srgbClr val="1C1C1C"/>
            </a:solidFill>
            <a:prstDash val="dash"/>
            <a:round/>
          </a:ln>
        </p:spPr>
        <p:style>
          <a:lnRef idx="0">
            <a:scrgbClr r="0" g="0" b="0"/>
          </a:lnRef>
          <a:fillRef idx="0">
            <a:scrgbClr r="0" g="0" b="0"/>
          </a:fillRef>
          <a:effectRef idx="0">
            <a:scrgbClr r="0" g="0" b="0"/>
          </a:effectRef>
          <a:fontRef idx="minor"/>
        </p:style>
      </p:sp>
      <p:sp>
        <p:nvSpPr>
          <p:cNvPr id="703" name="CustomShape 47"/>
          <p:cNvSpPr/>
          <p:nvPr/>
        </p:nvSpPr>
        <p:spPr>
          <a:xfrm>
            <a:off x="13110120" y="3435480"/>
            <a:ext cx="1338480" cy="1033200"/>
          </a:xfrm>
          <a:prstGeom prst="rect">
            <a:avLst/>
          </a:prstGeom>
          <a:blipFill rotWithShape="0">
            <a:blip r:embed="rId12"/>
            <a:stretch/>
          </a:blipFill>
          <a:ln w="0">
            <a:noFill/>
          </a:ln>
        </p:spPr>
        <p:style>
          <a:lnRef idx="0">
            <a:scrgbClr r="0" g="0" b="0"/>
          </a:lnRef>
          <a:fillRef idx="0">
            <a:scrgbClr r="0" g="0" b="0"/>
          </a:fillRef>
          <a:effectRef idx="0">
            <a:scrgbClr r="0" g="0" b="0"/>
          </a:effectRef>
          <a:fontRef idx="minor"/>
        </p:style>
      </p:sp>
      <p:sp>
        <p:nvSpPr>
          <p:cNvPr id="704" name="CustomShape 48"/>
          <p:cNvSpPr/>
          <p:nvPr/>
        </p:nvSpPr>
        <p:spPr>
          <a:xfrm>
            <a:off x="5330520" y="2934000"/>
            <a:ext cx="2030760" cy="2030760"/>
          </a:xfrm>
          <a:custGeom>
            <a:avLst/>
            <a:gdLst/>
            <a:ahLst/>
            <a:cxnLst/>
            <a:rect l="l" t="t" r="r" b="b"/>
            <a:pathLst>
              <a:path w="2031365" h="2031364">
                <a:moveTo>
                  <a:pt x="1015675" y="0"/>
                </a:moveTo>
                <a:lnTo>
                  <a:pt x="967863" y="1105"/>
                </a:lnTo>
                <a:lnTo>
                  <a:pt x="920620" y="4389"/>
                </a:lnTo>
                <a:lnTo>
                  <a:pt x="873995" y="9803"/>
                </a:lnTo>
                <a:lnTo>
                  <a:pt x="828036" y="17298"/>
                </a:lnTo>
                <a:lnTo>
                  <a:pt x="782792" y="26825"/>
                </a:lnTo>
                <a:lnTo>
                  <a:pt x="738313" y="38335"/>
                </a:lnTo>
                <a:lnTo>
                  <a:pt x="694646" y="51780"/>
                </a:lnTo>
                <a:lnTo>
                  <a:pt x="651840" y="67111"/>
                </a:lnTo>
                <a:lnTo>
                  <a:pt x="609946" y="84279"/>
                </a:lnTo>
                <a:lnTo>
                  <a:pt x="569010" y="103235"/>
                </a:lnTo>
                <a:lnTo>
                  <a:pt x="529082" y="123931"/>
                </a:lnTo>
                <a:lnTo>
                  <a:pt x="490211" y="146318"/>
                </a:lnTo>
                <a:lnTo>
                  <a:pt x="452445" y="170346"/>
                </a:lnTo>
                <a:lnTo>
                  <a:pt x="415833" y="195968"/>
                </a:lnTo>
                <a:lnTo>
                  <a:pt x="380425" y="223134"/>
                </a:lnTo>
                <a:lnTo>
                  <a:pt x="346268" y="251796"/>
                </a:lnTo>
                <a:lnTo>
                  <a:pt x="313412" y="281905"/>
                </a:lnTo>
                <a:lnTo>
                  <a:pt x="281905" y="313412"/>
                </a:lnTo>
                <a:lnTo>
                  <a:pt x="251796" y="346268"/>
                </a:lnTo>
                <a:lnTo>
                  <a:pt x="223134" y="380425"/>
                </a:lnTo>
                <a:lnTo>
                  <a:pt x="195968" y="415833"/>
                </a:lnTo>
                <a:lnTo>
                  <a:pt x="170346" y="452445"/>
                </a:lnTo>
                <a:lnTo>
                  <a:pt x="146318" y="490211"/>
                </a:lnTo>
                <a:lnTo>
                  <a:pt x="123931" y="529082"/>
                </a:lnTo>
                <a:lnTo>
                  <a:pt x="103235" y="569010"/>
                </a:lnTo>
                <a:lnTo>
                  <a:pt x="84279" y="609946"/>
                </a:lnTo>
                <a:lnTo>
                  <a:pt x="67111" y="651840"/>
                </a:lnTo>
                <a:lnTo>
                  <a:pt x="51780" y="694646"/>
                </a:lnTo>
                <a:lnTo>
                  <a:pt x="38335" y="738313"/>
                </a:lnTo>
                <a:lnTo>
                  <a:pt x="26825" y="782792"/>
                </a:lnTo>
                <a:lnTo>
                  <a:pt x="17298" y="828036"/>
                </a:lnTo>
                <a:lnTo>
                  <a:pt x="9803" y="873995"/>
                </a:lnTo>
                <a:lnTo>
                  <a:pt x="4389" y="920620"/>
                </a:lnTo>
                <a:lnTo>
                  <a:pt x="1105" y="967863"/>
                </a:lnTo>
                <a:lnTo>
                  <a:pt x="0" y="1015675"/>
                </a:lnTo>
                <a:lnTo>
                  <a:pt x="1105" y="1063488"/>
                </a:lnTo>
                <a:lnTo>
                  <a:pt x="4389" y="1110732"/>
                </a:lnTo>
                <a:lnTo>
                  <a:pt x="9803" y="1157358"/>
                </a:lnTo>
                <a:lnTo>
                  <a:pt x="17298" y="1203318"/>
                </a:lnTo>
                <a:lnTo>
                  <a:pt x="26825" y="1248562"/>
                </a:lnTo>
                <a:lnTo>
                  <a:pt x="38335" y="1293042"/>
                </a:lnTo>
                <a:lnTo>
                  <a:pt x="51780" y="1336709"/>
                </a:lnTo>
                <a:lnTo>
                  <a:pt x="67111" y="1379515"/>
                </a:lnTo>
                <a:lnTo>
                  <a:pt x="84279" y="1421410"/>
                </a:lnTo>
                <a:lnTo>
                  <a:pt x="103235" y="1462346"/>
                </a:lnTo>
                <a:lnTo>
                  <a:pt x="123931" y="1502274"/>
                </a:lnTo>
                <a:lnTo>
                  <a:pt x="146318" y="1541145"/>
                </a:lnTo>
                <a:lnTo>
                  <a:pt x="170346" y="1578911"/>
                </a:lnTo>
                <a:lnTo>
                  <a:pt x="195968" y="1615522"/>
                </a:lnTo>
                <a:lnTo>
                  <a:pt x="223134" y="1650931"/>
                </a:lnTo>
                <a:lnTo>
                  <a:pt x="251796" y="1685087"/>
                </a:lnTo>
                <a:lnTo>
                  <a:pt x="281905" y="1717943"/>
                </a:lnTo>
                <a:lnTo>
                  <a:pt x="313412" y="1749450"/>
                </a:lnTo>
                <a:lnTo>
                  <a:pt x="346268" y="1779558"/>
                </a:lnTo>
                <a:lnTo>
                  <a:pt x="380425" y="1808220"/>
                </a:lnTo>
                <a:lnTo>
                  <a:pt x="415833" y="1835386"/>
                </a:lnTo>
                <a:lnTo>
                  <a:pt x="452445" y="1861007"/>
                </a:lnTo>
                <a:lnTo>
                  <a:pt x="490211" y="1885036"/>
                </a:lnTo>
                <a:lnTo>
                  <a:pt x="529082" y="1907422"/>
                </a:lnTo>
                <a:lnTo>
                  <a:pt x="569010" y="1928117"/>
                </a:lnTo>
                <a:lnTo>
                  <a:pt x="609946" y="1947073"/>
                </a:lnTo>
                <a:lnTo>
                  <a:pt x="651840" y="1964241"/>
                </a:lnTo>
                <a:lnTo>
                  <a:pt x="694646" y="1979572"/>
                </a:lnTo>
                <a:lnTo>
                  <a:pt x="738313" y="1993017"/>
                </a:lnTo>
                <a:lnTo>
                  <a:pt x="782792" y="2004527"/>
                </a:lnTo>
                <a:lnTo>
                  <a:pt x="828036" y="2014054"/>
                </a:lnTo>
                <a:lnTo>
                  <a:pt x="873995" y="2021548"/>
                </a:lnTo>
                <a:lnTo>
                  <a:pt x="920620" y="2026962"/>
                </a:lnTo>
                <a:lnTo>
                  <a:pt x="967863" y="2030246"/>
                </a:lnTo>
                <a:lnTo>
                  <a:pt x="1015675" y="2031351"/>
                </a:lnTo>
                <a:lnTo>
                  <a:pt x="1063488" y="2030246"/>
                </a:lnTo>
                <a:lnTo>
                  <a:pt x="1110732" y="2026962"/>
                </a:lnTo>
                <a:lnTo>
                  <a:pt x="1157358" y="2021548"/>
                </a:lnTo>
                <a:lnTo>
                  <a:pt x="1203318" y="2014054"/>
                </a:lnTo>
                <a:lnTo>
                  <a:pt x="1248562" y="2004527"/>
                </a:lnTo>
                <a:lnTo>
                  <a:pt x="1293042" y="1993017"/>
                </a:lnTo>
                <a:lnTo>
                  <a:pt x="1336709" y="1979572"/>
                </a:lnTo>
                <a:lnTo>
                  <a:pt x="1379515" y="1964241"/>
                </a:lnTo>
                <a:lnTo>
                  <a:pt x="1421410" y="1947073"/>
                </a:lnTo>
                <a:lnTo>
                  <a:pt x="1462346" y="1928117"/>
                </a:lnTo>
                <a:lnTo>
                  <a:pt x="1502274" y="1907422"/>
                </a:lnTo>
                <a:lnTo>
                  <a:pt x="1541145" y="1885036"/>
                </a:lnTo>
                <a:lnTo>
                  <a:pt x="1578911" y="1861007"/>
                </a:lnTo>
                <a:lnTo>
                  <a:pt x="1615522" y="1835386"/>
                </a:lnTo>
                <a:lnTo>
                  <a:pt x="1650931" y="1808220"/>
                </a:lnTo>
                <a:lnTo>
                  <a:pt x="1685087" y="1779558"/>
                </a:lnTo>
                <a:lnTo>
                  <a:pt x="1717943" y="1749450"/>
                </a:lnTo>
                <a:lnTo>
                  <a:pt x="1749450" y="1717943"/>
                </a:lnTo>
                <a:lnTo>
                  <a:pt x="1779558" y="1685087"/>
                </a:lnTo>
                <a:lnTo>
                  <a:pt x="1808220" y="1650931"/>
                </a:lnTo>
                <a:lnTo>
                  <a:pt x="1835386" y="1615522"/>
                </a:lnTo>
                <a:lnTo>
                  <a:pt x="1861007" y="1578911"/>
                </a:lnTo>
                <a:lnTo>
                  <a:pt x="1885036" y="1541145"/>
                </a:lnTo>
                <a:lnTo>
                  <a:pt x="1907422" y="1502274"/>
                </a:lnTo>
                <a:lnTo>
                  <a:pt x="1928117" y="1462346"/>
                </a:lnTo>
                <a:lnTo>
                  <a:pt x="1947073" y="1421410"/>
                </a:lnTo>
                <a:lnTo>
                  <a:pt x="1964241" y="1379515"/>
                </a:lnTo>
                <a:lnTo>
                  <a:pt x="1979572" y="1336709"/>
                </a:lnTo>
                <a:lnTo>
                  <a:pt x="1993017" y="1293042"/>
                </a:lnTo>
                <a:lnTo>
                  <a:pt x="2004527" y="1248562"/>
                </a:lnTo>
                <a:lnTo>
                  <a:pt x="2014054" y="1203318"/>
                </a:lnTo>
                <a:lnTo>
                  <a:pt x="2021548" y="1157358"/>
                </a:lnTo>
                <a:lnTo>
                  <a:pt x="2026962" y="1110732"/>
                </a:lnTo>
                <a:lnTo>
                  <a:pt x="2030246" y="1063488"/>
                </a:lnTo>
                <a:lnTo>
                  <a:pt x="2031351" y="1015675"/>
                </a:lnTo>
                <a:lnTo>
                  <a:pt x="2030246" y="967863"/>
                </a:lnTo>
                <a:lnTo>
                  <a:pt x="2026962" y="920620"/>
                </a:lnTo>
                <a:lnTo>
                  <a:pt x="2021548" y="873995"/>
                </a:lnTo>
                <a:lnTo>
                  <a:pt x="2014054" y="828036"/>
                </a:lnTo>
                <a:lnTo>
                  <a:pt x="2004527" y="782792"/>
                </a:lnTo>
                <a:lnTo>
                  <a:pt x="1993017" y="738313"/>
                </a:lnTo>
                <a:lnTo>
                  <a:pt x="1979572" y="694646"/>
                </a:lnTo>
                <a:lnTo>
                  <a:pt x="1964241" y="651840"/>
                </a:lnTo>
                <a:lnTo>
                  <a:pt x="1947073" y="609946"/>
                </a:lnTo>
                <a:lnTo>
                  <a:pt x="1928117" y="569010"/>
                </a:lnTo>
                <a:lnTo>
                  <a:pt x="1907422" y="529082"/>
                </a:lnTo>
                <a:lnTo>
                  <a:pt x="1885036" y="490211"/>
                </a:lnTo>
                <a:lnTo>
                  <a:pt x="1861007" y="452445"/>
                </a:lnTo>
                <a:lnTo>
                  <a:pt x="1835386" y="415833"/>
                </a:lnTo>
                <a:lnTo>
                  <a:pt x="1808220" y="380425"/>
                </a:lnTo>
                <a:lnTo>
                  <a:pt x="1779558" y="346268"/>
                </a:lnTo>
                <a:lnTo>
                  <a:pt x="1749450" y="313412"/>
                </a:lnTo>
                <a:lnTo>
                  <a:pt x="1717943" y="281905"/>
                </a:lnTo>
                <a:lnTo>
                  <a:pt x="1685087" y="251796"/>
                </a:lnTo>
                <a:lnTo>
                  <a:pt x="1650931" y="223134"/>
                </a:lnTo>
                <a:lnTo>
                  <a:pt x="1615522" y="195968"/>
                </a:lnTo>
                <a:lnTo>
                  <a:pt x="1578911" y="170346"/>
                </a:lnTo>
                <a:lnTo>
                  <a:pt x="1541145" y="146318"/>
                </a:lnTo>
                <a:lnTo>
                  <a:pt x="1502274" y="123931"/>
                </a:lnTo>
                <a:lnTo>
                  <a:pt x="1462346" y="103235"/>
                </a:lnTo>
                <a:lnTo>
                  <a:pt x="1421410" y="84279"/>
                </a:lnTo>
                <a:lnTo>
                  <a:pt x="1379515" y="67111"/>
                </a:lnTo>
                <a:lnTo>
                  <a:pt x="1336709" y="51780"/>
                </a:lnTo>
                <a:lnTo>
                  <a:pt x="1293042" y="38335"/>
                </a:lnTo>
                <a:lnTo>
                  <a:pt x="1248562" y="26825"/>
                </a:lnTo>
                <a:lnTo>
                  <a:pt x="1203318" y="17298"/>
                </a:lnTo>
                <a:lnTo>
                  <a:pt x="1157358" y="9803"/>
                </a:lnTo>
                <a:lnTo>
                  <a:pt x="1110732" y="4389"/>
                </a:lnTo>
                <a:lnTo>
                  <a:pt x="1063488" y="1105"/>
                </a:lnTo>
                <a:lnTo>
                  <a:pt x="1015675" y="0"/>
                </a:lnTo>
                <a:close/>
              </a:path>
            </a:pathLst>
          </a:custGeom>
          <a:solidFill>
            <a:srgbClr val="1C1C1C"/>
          </a:solidFill>
          <a:ln w="0">
            <a:noFill/>
          </a:ln>
        </p:spPr>
        <p:style>
          <a:lnRef idx="0">
            <a:scrgbClr r="0" g="0" b="0"/>
          </a:lnRef>
          <a:fillRef idx="0">
            <a:scrgbClr r="0" g="0" b="0"/>
          </a:fillRef>
          <a:effectRef idx="0">
            <a:scrgbClr r="0" g="0" b="0"/>
          </a:effectRef>
          <a:fontRef idx="minor"/>
        </p:style>
      </p:sp>
      <p:sp>
        <p:nvSpPr>
          <p:cNvPr id="705" name="CustomShape 49"/>
          <p:cNvSpPr/>
          <p:nvPr/>
        </p:nvSpPr>
        <p:spPr>
          <a:xfrm>
            <a:off x="5330520" y="2934000"/>
            <a:ext cx="2030760" cy="2030760"/>
          </a:xfrm>
          <a:custGeom>
            <a:avLst/>
            <a:gdLst/>
            <a:ahLst/>
            <a:cxnLst/>
            <a:rect l="l" t="t" r="r" b="b"/>
            <a:pathLst>
              <a:path w="2031365" h="2031364">
                <a:moveTo>
                  <a:pt x="2031351" y="1015675"/>
                </a:moveTo>
                <a:lnTo>
                  <a:pt x="2030246" y="1063488"/>
                </a:lnTo>
                <a:lnTo>
                  <a:pt x="2026962" y="1110732"/>
                </a:lnTo>
                <a:lnTo>
                  <a:pt x="2021548" y="1157358"/>
                </a:lnTo>
                <a:lnTo>
                  <a:pt x="2014054" y="1203318"/>
                </a:lnTo>
                <a:lnTo>
                  <a:pt x="2004527" y="1248562"/>
                </a:lnTo>
                <a:lnTo>
                  <a:pt x="1993017" y="1293042"/>
                </a:lnTo>
                <a:lnTo>
                  <a:pt x="1979572" y="1336709"/>
                </a:lnTo>
                <a:lnTo>
                  <a:pt x="1964241" y="1379515"/>
                </a:lnTo>
                <a:lnTo>
                  <a:pt x="1947073" y="1421410"/>
                </a:lnTo>
                <a:lnTo>
                  <a:pt x="1928117" y="1462346"/>
                </a:lnTo>
                <a:lnTo>
                  <a:pt x="1907422" y="1502274"/>
                </a:lnTo>
                <a:lnTo>
                  <a:pt x="1885036" y="1541145"/>
                </a:lnTo>
                <a:lnTo>
                  <a:pt x="1861007" y="1578911"/>
                </a:lnTo>
                <a:lnTo>
                  <a:pt x="1835386" y="1615522"/>
                </a:lnTo>
                <a:lnTo>
                  <a:pt x="1808220" y="1650931"/>
                </a:lnTo>
                <a:lnTo>
                  <a:pt x="1779558" y="1685087"/>
                </a:lnTo>
                <a:lnTo>
                  <a:pt x="1749450" y="1717943"/>
                </a:lnTo>
                <a:lnTo>
                  <a:pt x="1717943" y="1749450"/>
                </a:lnTo>
                <a:lnTo>
                  <a:pt x="1685087" y="1779558"/>
                </a:lnTo>
                <a:lnTo>
                  <a:pt x="1650931" y="1808220"/>
                </a:lnTo>
                <a:lnTo>
                  <a:pt x="1615522" y="1835386"/>
                </a:lnTo>
                <a:lnTo>
                  <a:pt x="1578911" y="1861007"/>
                </a:lnTo>
                <a:lnTo>
                  <a:pt x="1541145" y="1885036"/>
                </a:lnTo>
                <a:lnTo>
                  <a:pt x="1502274" y="1907422"/>
                </a:lnTo>
                <a:lnTo>
                  <a:pt x="1462346" y="1928117"/>
                </a:lnTo>
                <a:lnTo>
                  <a:pt x="1421410" y="1947073"/>
                </a:lnTo>
                <a:lnTo>
                  <a:pt x="1379515" y="1964241"/>
                </a:lnTo>
                <a:lnTo>
                  <a:pt x="1336709" y="1979572"/>
                </a:lnTo>
                <a:lnTo>
                  <a:pt x="1293042" y="1993017"/>
                </a:lnTo>
                <a:lnTo>
                  <a:pt x="1248562" y="2004527"/>
                </a:lnTo>
                <a:lnTo>
                  <a:pt x="1203318" y="2014054"/>
                </a:lnTo>
                <a:lnTo>
                  <a:pt x="1157358" y="2021548"/>
                </a:lnTo>
                <a:lnTo>
                  <a:pt x="1110732" y="2026962"/>
                </a:lnTo>
                <a:lnTo>
                  <a:pt x="1063488" y="2030246"/>
                </a:lnTo>
                <a:lnTo>
                  <a:pt x="1015675" y="2031351"/>
                </a:lnTo>
                <a:lnTo>
                  <a:pt x="967863" y="2030246"/>
                </a:lnTo>
                <a:lnTo>
                  <a:pt x="920620" y="2026962"/>
                </a:lnTo>
                <a:lnTo>
                  <a:pt x="873995" y="2021548"/>
                </a:lnTo>
                <a:lnTo>
                  <a:pt x="828036" y="2014054"/>
                </a:lnTo>
                <a:lnTo>
                  <a:pt x="782792" y="2004527"/>
                </a:lnTo>
                <a:lnTo>
                  <a:pt x="738313" y="1993017"/>
                </a:lnTo>
                <a:lnTo>
                  <a:pt x="694646" y="1979572"/>
                </a:lnTo>
                <a:lnTo>
                  <a:pt x="651840" y="1964241"/>
                </a:lnTo>
                <a:lnTo>
                  <a:pt x="609946" y="1947073"/>
                </a:lnTo>
                <a:lnTo>
                  <a:pt x="569010" y="1928117"/>
                </a:lnTo>
                <a:lnTo>
                  <a:pt x="529082" y="1907422"/>
                </a:lnTo>
                <a:lnTo>
                  <a:pt x="490211" y="1885036"/>
                </a:lnTo>
                <a:lnTo>
                  <a:pt x="452445" y="1861007"/>
                </a:lnTo>
                <a:lnTo>
                  <a:pt x="415833" y="1835386"/>
                </a:lnTo>
                <a:lnTo>
                  <a:pt x="380425" y="1808220"/>
                </a:lnTo>
                <a:lnTo>
                  <a:pt x="346268" y="1779558"/>
                </a:lnTo>
                <a:lnTo>
                  <a:pt x="313412" y="1749450"/>
                </a:lnTo>
                <a:lnTo>
                  <a:pt x="281905" y="1717943"/>
                </a:lnTo>
                <a:lnTo>
                  <a:pt x="251796" y="1685087"/>
                </a:lnTo>
                <a:lnTo>
                  <a:pt x="223134" y="1650931"/>
                </a:lnTo>
                <a:lnTo>
                  <a:pt x="195968" y="1615522"/>
                </a:lnTo>
                <a:lnTo>
                  <a:pt x="170346" y="1578911"/>
                </a:lnTo>
                <a:lnTo>
                  <a:pt x="146318" y="1541145"/>
                </a:lnTo>
                <a:lnTo>
                  <a:pt x="123931" y="1502274"/>
                </a:lnTo>
                <a:lnTo>
                  <a:pt x="103235" y="1462346"/>
                </a:lnTo>
                <a:lnTo>
                  <a:pt x="84279" y="1421410"/>
                </a:lnTo>
                <a:lnTo>
                  <a:pt x="67111" y="1379515"/>
                </a:lnTo>
                <a:lnTo>
                  <a:pt x="51780" y="1336709"/>
                </a:lnTo>
                <a:lnTo>
                  <a:pt x="38335" y="1293042"/>
                </a:lnTo>
                <a:lnTo>
                  <a:pt x="26825" y="1248562"/>
                </a:lnTo>
                <a:lnTo>
                  <a:pt x="17298" y="1203318"/>
                </a:lnTo>
                <a:lnTo>
                  <a:pt x="9803" y="1157358"/>
                </a:lnTo>
                <a:lnTo>
                  <a:pt x="4389" y="1110732"/>
                </a:lnTo>
                <a:lnTo>
                  <a:pt x="1105" y="1063488"/>
                </a:lnTo>
                <a:lnTo>
                  <a:pt x="0" y="1015675"/>
                </a:lnTo>
                <a:lnTo>
                  <a:pt x="1105" y="967863"/>
                </a:lnTo>
                <a:lnTo>
                  <a:pt x="4389" y="920620"/>
                </a:lnTo>
                <a:lnTo>
                  <a:pt x="9803" y="873995"/>
                </a:lnTo>
                <a:lnTo>
                  <a:pt x="17298" y="828036"/>
                </a:lnTo>
                <a:lnTo>
                  <a:pt x="26825" y="782792"/>
                </a:lnTo>
                <a:lnTo>
                  <a:pt x="38335" y="738313"/>
                </a:lnTo>
                <a:lnTo>
                  <a:pt x="51780" y="694646"/>
                </a:lnTo>
                <a:lnTo>
                  <a:pt x="67111" y="651840"/>
                </a:lnTo>
                <a:lnTo>
                  <a:pt x="84279" y="609946"/>
                </a:lnTo>
                <a:lnTo>
                  <a:pt x="103235" y="569010"/>
                </a:lnTo>
                <a:lnTo>
                  <a:pt x="123931" y="529082"/>
                </a:lnTo>
                <a:lnTo>
                  <a:pt x="146318" y="490211"/>
                </a:lnTo>
                <a:lnTo>
                  <a:pt x="170346" y="452445"/>
                </a:lnTo>
                <a:lnTo>
                  <a:pt x="195968" y="415833"/>
                </a:lnTo>
                <a:lnTo>
                  <a:pt x="223134" y="380425"/>
                </a:lnTo>
                <a:lnTo>
                  <a:pt x="251796" y="346268"/>
                </a:lnTo>
                <a:lnTo>
                  <a:pt x="281905" y="313412"/>
                </a:lnTo>
                <a:lnTo>
                  <a:pt x="313412" y="281905"/>
                </a:lnTo>
                <a:lnTo>
                  <a:pt x="346268" y="251796"/>
                </a:lnTo>
                <a:lnTo>
                  <a:pt x="380425" y="223134"/>
                </a:lnTo>
                <a:lnTo>
                  <a:pt x="415833" y="195968"/>
                </a:lnTo>
                <a:lnTo>
                  <a:pt x="452445" y="170346"/>
                </a:lnTo>
                <a:lnTo>
                  <a:pt x="490211" y="146318"/>
                </a:lnTo>
                <a:lnTo>
                  <a:pt x="529082" y="123931"/>
                </a:lnTo>
                <a:lnTo>
                  <a:pt x="569010" y="103235"/>
                </a:lnTo>
                <a:lnTo>
                  <a:pt x="609946" y="84279"/>
                </a:lnTo>
                <a:lnTo>
                  <a:pt x="651840" y="67111"/>
                </a:lnTo>
                <a:lnTo>
                  <a:pt x="694646" y="51780"/>
                </a:lnTo>
                <a:lnTo>
                  <a:pt x="738313" y="38335"/>
                </a:lnTo>
                <a:lnTo>
                  <a:pt x="782792" y="26825"/>
                </a:lnTo>
                <a:lnTo>
                  <a:pt x="828036" y="17298"/>
                </a:lnTo>
                <a:lnTo>
                  <a:pt x="873995" y="9803"/>
                </a:lnTo>
                <a:lnTo>
                  <a:pt x="920620" y="4389"/>
                </a:lnTo>
                <a:lnTo>
                  <a:pt x="967863" y="1105"/>
                </a:lnTo>
                <a:lnTo>
                  <a:pt x="1015675" y="0"/>
                </a:lnTo>
                <a:lnTo>
                  <a:pt x="1063488" y="1105"/>
                </a:lnTo>
                <a:lnTo>
                  <a:pt x="1110732" y="4389"/>
                </a:lnTo>
                <a:lnTo>
                  <a:pt x="1157358" y="9803"/>
                </a:lnTo>
                <a:lnTo>
                  <a:pt x="1203318" y="17298"/>
                </a:lnTo>
                <a:lnTo>
                  <a:pt x="1248562" y="26825"/>
                </a:lnTo>
                <a:lnTo>
                  <a:pt x="1293042" y="38335"/>
                </a:lnTo>
                <a:lnTo>
                  <a:pt x="1336709" y="51780"/>
                </a:lnTo>
                <a:lnTo>
                  <a:pt x="1379515" y="67111"/>
                </a:lnTo>
                <a:lnTo>
                  <a:pt x="1421410" y="84279"/>
                </a:lnTo>
                <a:lnTo>
                  <a:pt x="1462346" y="103235"/>
                </a:lnTo>
                <a:lnTo>
                  <a:pt x="1502274" y="123931"/>
                </a:lnTo>
                <a:lnTo>
                  <a:pt x="1541145" y="146318"/>
                </a:lnTo>
                <a:lnTo>
                  <a:pt x="1578911" y="170346"/>
                </a:lnTo>
                <a:lnTo>
                  <a:pt x="1615522" y="195968"/>
                </a:lnTo>
                <a:lnTo>
                  <a:pt x="1650931" y="223134"/>
                </a:lnTo>
                <a:lnTo>
                  <a:pt x="1685087" y="251796"/>
                </a:lnTo>
                <a:lnTo>
                  <a:pt x="1717943" y="281905"/>
                </a:lnTo>
                <a:lnTo>
                  <a:pt x="1749450" y="313412"/>
                </a:lnTo>
                <a:lnTo>
                  <a:pt x="1779558" y="346268"/>
                </a:lnTo>
                <a:lnTo>
                  <a:pt x="1808220" y="380425"/>
                </a:lnTo>
                <a:lnTo>
                  <a:pt x="1835386" y="415833"/>
                </a:lnTo>
                <a:lnTo>
                  <a:pt x="1861007" y="452445"/>
                </a:lnTo>
                <a:lnTo>
                  <a:pt x="1885036" y="490211"/>
                </a:lnTo>
                <a:lnTo>
                  <a:pt x="1907422" y="529082"/>
                </a:lnTo>
                <a:lnTo>
                  <a:pt x="1928117" y="569010"/>
                </a:lnTo>
                <a:lnTo>
                  <a:pt x="1947073" y="609946"/>
                </a:lnTo>
                <a:lnTo>
                  <a:pt x="1964241" y="651840"/>
                </a:lnTo>
                <a:lnTo>
                  <a:pt x="1979572" y="694646"/>
                </a:lnTo>
                <a:lnTo>
                  <a:pt x="1993017" y="738313"/>
                </a:lnTo>
                <a:lnTo>
                  <a:pt x="2004527" y="782792"/>
                </a:lnTo>
                <a:lnTo>
                  <a:pt x="2014054" y="828036"/>
                </a:lnTo>
                <a:lnTo>
                  <a:pt x="2021548" y="873995"/>
                </a:lnTo>
                <a:lnTo>
                  <a:pt x="2026962" y="920620"/>
                </a:lnTo>
                <a:lnTo>
                  <a:pt x="2030246" y="967863"/>
                </a:lnTo>
                <a:lnTo>
                  <a:pt x="2031351" y="1015675"/>
                </a:lnTo>
                <a:close/>
              </a:path>
            </a:pathLst>
          </a:custGeom>
          <a:noFill/>
          <a:ln w="10450">
            <a:solidFill>
              <a:srgbClr val="1C1C1C"/>
            </a:solidFill>
            <a:round/>
          </a:ln>
        </p:spPr>
        <p:style>
          <a:lnRef idx="0">
            <a:scrgbClr r="0" g="0" b="0"/>
          </a:lnRef>
          <a:fillRef idx="0">
            <a:scrgbClr r="0" g="0" b="0"/>
          </a:fillRef>
          <a:effectRef idx="0">
            <a:scrgbClr r="0" g="0" b="0"/>
          </a:effectRef>
          <a:fontRef idx="minor"/>
        </p:style>
      </p:sp>
      <p:sp>
        <p:nvSpPr>
          <p:cNvPr id="706" name="CustomShape 50"/>
          <p:cNvSpPr/>
          <p:nvPr/>
        </p:nvSpPr>
        <p:spPr>
          <a:xfrm>
            <a:off x="5199840" y="2829240"/>
            <a:ext cx="2266200" cy="2240280"/>
          </a:xfrm>
          <a:custGeom>
            <a:avLst/>
            <a:gdLst/>
            <a:ahLst/>
            <a:cxnLst/>
            <a:rect l="l" t="t" r="r" b="b"/>
            <a:pathLst>
              <a:path w="2266950" h="2240915">
                <a:moveTo>
                  <a:pt x="2266496" y="1120384"/>
                </a:moveTo>
                <a:lnTo>
                  <a:pt x="2265502" y="1167745"/>
                </a:lnTo>
                <a:lnTo>
                  <a:pt x="2262545" y="1214604"/>
                </a:lnTo>
                <a:lnTo>
                  <a:pt x="2257666" y="1260924"/>
                </a:lnTo>
                <a:lnTo>
                  <a:pt x="2250904" y="1306665"/>
                </a:lnTo>
                <a:lnTo>
                  <a:pt x="2242297" y="1351788"/>
                </a:lnTo>
                <a:lnTo>
                  <a:pt x="2231885" y="1396254"/>
                </a:lnTo>
                <a:lnTo>
                  <a:pt x="2219708" y="1440025"/>
                </a:lnTo>
                <a:lnTo>
                  <a:pt x="2205805" y="1483061"/>
                </a:lnTo>
                <a:lnTo>
                  <a:pt x="2190215" y="1525324"/>
                </a:lnTo>
                <a:lnTo>
                  <a:pt x="2172977" y="1566775"/>
                </a:lnTo>
                <a:lnTo>
                  <a:pt x="2154132" y="1607375"/>
                </a:lnTo>
                <a:lnTo>
                  <a:pt x="2133717" y="1647085"/>
                </a:lnTo>
                <a:lnTo>
                  <a:pt x="2111773" y="1685866"/>
                </a:lnTo>
                <a:lnTo>
                  <a:pt x="2088339" y="1723680"/>
                </a:lnTo>
                <a:lnTo>
                  <a:pt x="2063454" y="1760487"/>
                </a:lnTo>
                <a:lnTo>
                  <a:pt x="2037158" y="1796248"/>
                </a:lnTo>
                <a:lnTo>
                  <a:pt x="2009489" y="1830925"/>
                </a:lnTo>
                <a:lnTo>
                  <a:pt x="1980488" y="1864479"/>
                </a:lnTo>
                <a:lnTo>
                  <a:pt x="1950193" y="1896870"/>
                </a:lnTo>
                <a:lnTo>
                  <a:pt x="1918644" y="1928061"/>
                </a:lnTo>
                <a:lnTo>
                  <a:pt x="1885880" y="1958011"/>
                </a:lnTo>
                <a:lnTo>
                  <a:pt x="1851941" y="1986683"/>
                </a:lnTo>
                <a:lnTo>
                  <a:pt x="1816866" y="2014037"/>
                </a:lnTo>
                <a:lnTo>
                  <a:pt x="1780694" y="2040035"/>
                </a:lnTo>
                <a:lnTo>
                  <a:pt x="1743464" y="2064637"/>
                </a:lnTo>
                <a:lnTo>
                  <a:pt x="1705216" y="2087805"/>
                </a:lnTo>
                <a:lnTo>
                  <a:pt x="1665990" y="2109499"/>
                </a:lnTo>
                <a:lnTo>
                  <a:pt x="1625824" y="2129682"/>
                </a:lnTo>
                <a:lnTo>
                  <a:pt x="1584757" y="2148313"/>
                </a:lnTo>
                <a:lnTo>
                  <a:pt x="1542831" y="2165355"/>
                </a:lnTo>
                <a:lnTo>
                  <a:pt x="1500082" y="2180768"/>
                </a:lnTo>
                <a:lnTo>
                  <a:pt x="1456552" y="2194513"/>
                </a:lnTo>
                <a:lnTo>
                  <a:pt x="1412278" y="2206552"/>
                </a:lnTo>
                <a:lnTo>
                  <a:pt x="1367301" y="2216845"/>
                </a:lnTo>
                <a:lnTo>
                  <a:pt x="1321661" y="2225354"/>
                </a:lnTo>
                <a:lnTo>
                  <a:pt x="1275395" y="2232040"/>
                </a:lnTo>
                <a:lnTo>
                  <a:pt x="1228544" y="2236863"/>
                </a:lnTo>
                <a:lnTo>
                  <a:pt x="1181147" y="2239786"/>
                </a:lnTo>
                <a:lnTo>
                  <a:pt x="1133242" y="2240769"/>
                </a:lnTo>
                <a:lnTo>
                  <a:pt x="1085339" y="2239786"/>
                </a:lnTo>
                <a:lnTo>
                  <a:pt x="1037943" y="2236863"/>
                </a:lnTo>
                <a:lnTo>
                  <a:pt x="991092" y="2232040"/>
                </a:lnTo>
                <a:lnTo>
                  <a:pt x="944827" y="2225354"/>
                </a:lnTo>
                <a:lnTo>
                  <a:pt x="899187" y="2216845"/>
                </a:lnTo>
                <a:lnTo>
                  <a:pt x="854211" y="2206552"/>
                </a:lnTo>
                <a:lnTo>
                  <a:pt x="809938" y="2194513"/>
                </a:lnTo>
                <a:lnTo>
                  <a:pt x="766408" y="2180768"/>
                </a:lnTo>
                <a:lnTo>
                  <a:pt x="723660" y="2165355"/>
                </a:lnTo>
                <a:lnTo>
                  <a:pt x="681734" y="2148313"/>
                </a:lnTo>
                <a:lnTo>
                  <a:pt x="640668" y="2129682"/>
                </a:lnTo>
                <a:lnTo>
                  <a:pt x="600502" y="2109499"/>
                </a:lnTo>
                <a:lnTo>
                  <a:pt x="561276" y="2087805"/>
                </a:lnTo>
                <a:lnTo>
                  <a:pt x="523029" y="2064637"/>
                </a:lnTo>
                <a:lnTo>
                  <a:pt x="485799" y="2040035"/>
                </a:lnTo>
                <a:lnTo>
                  <a:pt x="449628" y="2014037"/>
                </a:lnTo>
                <a:lnTo>
                  <a:pt x="414553" y="1986683"/>
                </a:lnTo>
                <a:lnTo>
                  <a:pt x="380614" y="1958011"/>
                </a:lnTo>
                <a:lnTo>
                  <a:pt x="347850" y="1928061"/>
                </a:lnTo>
                <a:lnTo>
                  <a:pt x="316301" y="1896870"/>
                </a:lnTo>
                <a:lnTo>
                  <a:pt x="286007" y="1864479"/>
                </a:lnTo>
                <a:lnTo>
                  <a:pt x="257005" y="1830925"/>
                </a:lnTo>
                <a:lnTo>
                  <a:pt x="229337" y="1796248"/>
                </a:lnTo>
                <a:lnTo>
                  <a:pt x="203041" y="1760487"/>
                </a:lnTo>
                <a:lnTo>
                  <a:pt x="178156" y="1723680"/>
                </a:lnTo>
                <a:lnTo>
                  <a:pt x="154722" y="1685866"/>
                </a:lnTo>
                <a:lnTo>
                  <a:pt x="132778" y="1647085"/>
                </a:lnTo>
                <a:lnTo>
                  <a:pt x="112364" y="1607375"/>
                </a:lnTo>
                <a:lnTo>
                  <a:pt x="93518" y="1566775"/>
                </a:lnTo>
                <a:lnTo>
                  <a:pt x="76281" y="1525324"/>
                </a:lnTo>
                <a:lnTo>
                  <a:pt x="60691" y="1483061"/>
                </a:lnTo>
                <a:lnTo>
                  <a:pt x="46787" y="1440025"/>
                </a:lnTo>
                <a:lnTo>
                  <a:pt x="34610" y="1396254"/>
                </a:lnTo>
                <a:lnTo>
                  <a:pt x="24199" y="1351788"/>
                </a:lnTo>
                <a:lnTo>
                  <a:pt x="15592" y="1306665"/>
                </a:lnTo>
                <a:lnTo>
                  <a:pt x="8829" y="1260924"/>
                </a:lnTo>
                <a:lnTo>
                  <a:pt x="3950" y="1214604"/>
                </a:lnTo>
                <a:lnTo>
                  <a:pt x="994" y="1167745"/>
                </a:lnTo>
                <a:lnTo>
                  <a:pt x="0" y="1120384"/>
                </a:lnTo>
                <a:lnTo>
                  <a:pt x="994" y="1073024"/>
                </a:lnTo>
                <a:lnTo>
                  <a:pt x="3950" y="1026164"/>
                </a:lnTo>
                <a:lnTo>
                  <a:pt x="8829" y="979844"/>
                </a:lnTo>
                <a:lnTo>
                  <a:pt x="15592" y="934104"/>
                </a:lnTo>
                <a:lnTo>
                  <a:pt x="24199" y="888981"/>
                </a:lnTo>
                <a:lnTo>
                  <a:pt x="34610" y="844514"/>
                </a:lnTo>
                <a:lnTo>
                  <a:pt x="46787" y="800744"/>
                </a:lnTo>
                <a:lnTo>
                  <a:pt x="60691" y="757707"/>
                </a:lnTo>
                <a:lnTo>
                  <a:pt x="76281" y="715444"/>
                </a:lnTo>
                <a:lnTo>
                  <a:pt x="93518" y="673993"/>
                </a:lnTo>
                <a:lnTo>
                  <a:pt x="112364" y="633393"/>
                </a:lnTo>
                <a:lnTo>
                  <a:pt x="132778" y="593683"/>
                </a:lnTo>
                <a:lnTo>
                  <a:pt x="154722" y="554902"/>
                </a:lnTo>
                <a:lnTo>
                  <a:pt x="178156" y="517089"/>
                </a:lnTo>
                <a:lnTo>
                  <a:pt x="203041" y="480282"/>
                </a:lnTo>
                <a:lnTo>
                  <a:pt x="229337" y="444521"/>
                </a:lnTo>
                <a:lnTo>
                  <a:pt x="257005" y="409844"/>
                </a:lnTo>
                <a:lnTo>
                  <a:pt x="286007" y="376290"/>
                </a:lnTo>
                <a:lnTo>
                  <a:pt x="316301" y="343898"/>
                </a:lnTo>
                <a:lnTo>
                  <a:pt x="347850" y="312708"/>
                </a:lnTo>
                <a:lnTo>
                  <a:pt x="380614" y="282757"/>
                </a:lnTo>
                <a:lnTo>
                  <a:pt x="414553" y="254085"/>
                </a:lnTo>
                <a:lnTo>
                  <a:pt x="449628" y="226731"/>
                </a:lnTo>
                <a:lnTo>
                  <a:pt x="485799" y="200734"/>
                </a:lnTo>
                <a:lnTo>
                  <a:pt x="523029" y="176131"/>
                </a:lnTo>
                <a:lnTo>
                  <a:pt x="561276" y="152964"/>
                </a:lnTo>
                <a:lnTo>
                  <a:pt x="600502" y="131269"/>
                </a:lnTo>
                <a:lnTo>
                  <a:pt x="640668" y="111087"/>
                </a:lnTo>
                <a:lnTo>
                  <a:pt x="681734" y="92455"/>
                </a:lnTo>
                <a:lnTo>
                  <a:pt x="723660" y="75413"/>
                </a:lnTo>
                <a:lnTo>
                  <a:pt x="766408" y="60001"/>
                </a:lnTo>
                <a:lnTo>
                  <a:pt x="809938" y="46255"/>
                </a:lnTo>
                <a:lnTo>
                  <a:pt x="854211" y="34217"/>
                </a:lnTo>
                <a:lnTo>
                  <a:pt x="899187" y="23924"/>
                </a:lnTo>
                <a:lnTo>
                  <a:pt x="944827" y="15415"/>
                </a:lnTo>
                <a:lnTo>
                  <a:pt x="991092" y="8729"/>
                </a:lnTo>
                <a:lnTo>
                  <a:pt x="1037943" y="3905"/>
                </a:lnTo>
                <a:lnTo>
                  <a:pt x="1085339" y="982"/>
                </a:lnTo>
                <a:lnTo>
                  <a:pt x="1133242" y="0"/>
                </a:lnTo>
                <a:lnTo>
                  <a:pt x="1181147" y="982"/>
                </a:lnTo>
                <a:lnTo>
                  <a:pt x="1228544" y="3905"/>
                </a:lnTo>
                <a:lnTo>
                  <a:pt x="1275395" y="8729"/>
                </a:lnTo>
                <a:lnTo>
                  <a:pt x="1321661" y="15415"/>
                </a:lnTo>
                <a:lnTo>
                  <a:pt x="1367301" y="23924"/>
                </a:lnTo>
                <a:lnTo>
                  <a:pt x="1412278" y="34217"/>
                </a:lnTo>
                <a:lnTo>
                  <a:pt x="1456552" y="46255"/>
                </a:lnTo>
                <a:lnTo>
                  <a:pt x="1500082" y="60001"/>
                </a:lnTo>
                <a:lnTo>
                  <a:pt x="1542831" y="75413"/>
                </a:lnTo>
                <a:lnTo>
                  <a:pt x="1584757" y="92455"/>
                </a:lnTo>
                <a:lnTo>
                  <a:pt x="1625824" y="111087"/>
                </a:lnTo>
                <a:lnTo>
                  <a:pt x="1665990" y="131269"/>
                </a:lnTo>
                <a:lnTo>
                  <a:pt x="1705216" y="152964"/>
                </a:lnTo>
                <a:lnTo>
                  <a:pt x="1743464" y="176131"/>
                </a:lnTo>
                <a:lnTo>
                  <a:pt x="1780694" y="200734"/>
                </a:lnTo>
                <a:lnTo>
                  <a:pt x="1816866" y="226731"/>
                </a:lnTo>
                <a:lnTo>
                  <a:pt x="1851941" y="254085"/>
                </a:lnTo>
                <a:lnTo>
                  <a:pt x="1885880" y="282757"/>
                </a:lnTo>
                <a:lnTo>
                  <a:pt x="1918644" y="312708"/>
                </a:lnTo>
                <a:lnTo>
                  <a:pt x="1950193" y="343898"/>
                </a:lnTo>
                <a:lnTo>
                  <a:pt x="1980488" y="376290"/>
                </a:lnTo>
                <a:lnTo>
                  <a:pt x="2009489" y="409844"/>
                </a:lnTo>
                <a:lnTo>
                  <a:pt x="2037158" y="444521"/>
                </a:lnTo>
                <a:lnTo>
                  <a:pt x="2063454" y="480282"/>
                </a:lnTo>
                <a:lnTo>
                  <a:pt x="2088339" y="517089"/>
                </a:lnTo>
                <a:lnTo>
                  <a:pt x="2111773" y="554902"/>
                </a:lnTo>
                <a:lnTo>
                  <a:pt x="2133717" y="593683"/>
                </a:lnTo>
                <a:lnTo>
                  <a:pt x="2154132" y="633393"/>
                </a:lnTo>
                <a:lnTo>
                  <a:pt x="2172977" y="673993"/>
                </a:lnTo>
                <a:lnTo>
                  <a:pt x="2190215" y="715444"/>
                </a:lnTo>
                <a:lnTo>
                  <a:pt x="2205805" y="757707"/>
                </a:lnTo>
                <a:lnTo>
                  <a:pt x="2219708" y="800744"/>
                </a:lnTo>
                <a:lnTo>
                  <a:pt x="2231885" y="844514"/>
                </a:lnTo>
                <a:lnTo>
                  <a:pt x="2242297" y="888981"/>
                </a:lnTo>
                <a:lnTo>
                  <a:pt x="2250904" y="934104"/>
                </a:lnTo>
                <a:lnTo>
                  <a:pt x="2257666" y="979844"/>
                </a:lnTo>
                <a:lnTo>
                  <a:pt x="2262545" y="1026164"/>
                </a:lnTo>
                <a:lnTo>
                  <a:pt x="2265502" y="1073024"/>
                </a:lnTo>
                <a:lnTo>
                  <a:pt x="2266496" y="1120384"/>
                </a:lnTo>
                <a:close/>
              </a:path>
            </a:pathLst>
          </a:custGeom>
          <a:noFill/>
          <a:ln w="10450">
            <a:solidFill>
              <a:srgbClr val="1C1C1C"/>
            </a:solidFill>
            <a:prstDash val="dash"/>
            <a:round/>
          </a:ln>
        </p:spPr>
        <p:style>
          <a:lnRef idx="0">
            <a:scrgbClr r="0" g="0" b="0"/>
          </a:lnRef>
          <a:fillRef idx="0">
            <a:scrgbClr r="0" g="0" b="0"/>
          </a:fillRef>
          <a:effectRef idx="0">
            <a:scrgbClr r="0" g="0" b="0"/>
          </a:effectRef>
          <a:fontRef idx="minor"/>
        </p:style>
      </p:sp>
      <p:sp>
        <p:nvSpPr>
          <p:cNvPr id="707" name="CustomShape 51"/>
          <p:cNvSpPr/>
          <p:nvPr/>
        </p:nvSpPr>
        <p:spPr>
          <a:xfrm>
            <a:off x="5769000" y="3497760"/>
            <a:ext cx="1141560" cy="905040"/>
          </a:xfrm>
          <a:prstGeom prst="rect">
            <a:avLst/>
          </a:prstGeom>
          <a:blipFill rotWithShape="0">
            <a:blip r:embed="rId13"/>
            <a:stretch/>
          </a:blipFill>
          <a:ln w="0">
            <a:noFill/>
          </a:ln>
        </p:spPr>
        <p:style>
          <a:lnRef idx="0">
            <a:scrgbClr r="0" g="0" b="0"/>
          </a:lnRef>
          <a:fillRef idx="0">
            <a:scrgbClr r="0" g="0" b="0"/>
          </a:fillRef>
          <a:effectRef idx="0">
            <a:scrgbClr r="0" g="0" b="0"/>
          </a:effectRef>
          <a:fontRef idx="minor"/>
        </p:style>
      </p:sp>
      <p:sp>
        <p:nvSpPr>
          <p:cNvPr id="708" name="CustomShape 52"/>
          <p:cNvSpPr/>
          <p:nvPr/>
        </p:nvSpPr>
        <p:spPr>
          <a:xfrm>
            <a:off x="1591920" y="2934000"/>
            <a:ext cx="2030760" cy="2030760"/>
          </a:xfrm>
          <a:custGeom>
            <a:avLst/>
            <a:gdLst/>
            <a:ahLst/>
            <a:cxnLst/>
            <a:rect l="l" t="t" r="r" b="b"/>
            <a:pathLst>
              <a:path w="2031364" h="2031364">
                <a:moveTo>
                  <a:pt x="1015675" y="0"/>
                </a:moveTo>
                <a:lnTo>
                  <a:pt x="967863" y="1105"/>
                </a:lnTo>
                <a:lnTo>
                  <a:pt x="920620" y="4389"/>
                </a:lnTo>
                <a:lnTo>
                  <a:pt x="873995" y="9803"/>
                </a:lnTo>
                <a:lnTo>
                  <a:pt x="828036" y="17298"/>
                </a:lnTo>
                <a:lnTo>
                  <a:pt x="782792" y="26825"/>
                </a:lnTo>
                <a:lnTo>
                  <a:pt x="738313" y="38335"/>
                </a:lnTo>
                <a:lnTo>
                  <a:pt x="694646" y="51780"/>
                </a:lnTo>
                <a:lnTo>
                  <a:pt x="651840" y="67111"/>
                </a:lnTo>
                <a:lnTo>
                  <a:pt x="609946" y="84279"/>
                </a:lnTo>
                <a:lnTo>
                  <a:pt x="569010" y="103235"/>
                </a:lnTo>
                <a:lnTo>
                  <a:pt x="529082" y="123931"/>
                </a:lnTo>
                <a:lnTo>
                  <a:pt x="490211" y="146318"/>
                </a:lnTo>
                <a:lnTo>
                  <a:pt x="452445" y="170346"/>
                </a:lnTo>
                <a:lnTo>
                  <a:pt x="415833" y="195968"/>
                </a:lnTo>
                <a:lnTo>
                  <a:pt x="380425" y="223134"/>
                </a:lnTo>
                <a:lnTo>
                  <a:pt x="346268" y="251796"/>
                </a:lnTo>
                <a:lnTo>
                  <a:pt x="313412" y="281905"/>
                </a:lnTo>
                <a:lnTo>
                  <a:pt x="281905" y="313412"/>
                </a:lnTo>
                <a:lnTo>
                  <a:pt x="251796" y="346268"/>
                </a:lnTo>
                <a:lnTo>
                  <a:pt x="223134" y="380425"/>
                </a:lnTo>
                <a:lnTo>
                  <a:pt x="195968" y="415833"/>
                </a:lnTo>
                <a:lnTo>
                  <a:pt x="170346" y="452445"/>
                </a:lnTo>
                <a:lnTo>
                  <a:pt x="146318" y="490211"/>
                </a:lnTo>
                <a:lnTo>
                  <a:pt x="123931" y="529082"/>
                </a:lnTo>
                <a:lnTo>
                  <a:pt x="103235" y="569010"/>
                </a:lnTo>
                <a:lnTo>
                  <a:pt x="84279" y="609946"/>
                </a:lnTo>
                <a:lnTo>
                  <a:pt x="67111" y="651840"/>
                </a:lnTo>
                <a:lnTo>
                  <a:pt x="51780" y="694646"/>
                </a:lnTo>
                <a:lnTo>
                  <a:pt x="38335" y="738313"/>
                </a:lnTo>
                <a:lnTo>
                  <a:pt x="26825" y="782792"/>
                </a:lnTo>
                <a:lnTo>
                  <a:pt x="17298" y="828036"/>
                </a:lnTo>
                <a:lnTo>
                  <a:pt x="9803" y="873995"/>
                </a:lnTo>
                <a:lnTo>
                  <a:pt x="4389" y="920620"/>
                </a:lnTo>
                <a:lnTo>
                  <a:pt x="1105" y="967863"/>
                </a:lnTo>
                <a:lnTo>
                  <a:pt x="0" y="1015675"/>
                </a:lnTo>
                <a:lnTo>
                  <a:pt x="1105" y="1063488"/>
                </a:lnTo>
                <a:lnTo>
                  <a:pt x="4389" y="1110732"/>
                </a:lnTo>
                <a:lnTo>
                  <a:pt x="9803" y="1157358"/>
                </a:lnTo>
                <a:lnTo>
                  <a:pt x="17298" y="1203318"/>
                </a:lnTo>
                <a:lnTo>
                  <a:pt x="26825" y="1248562"/>
                </a:lnTo>
                <a:lnTo>
                  <a:pt x="38335" y="1293042"/>
                </a:lnTo>
                <a:lnTo>
                  <a:pt x="51780" y="1336709"/>
                </a:lnTo>
                <a:lnTo>
                  <a:pt x="67111" y="1379515"/>
                </a:lnTo>
                <a:lnTo>
                  <a:pt x="84279" y="1421410"/>
                </a:lnTo>
                <a:lnTo>
                  <a:pt x="103235" y="1462346"/>
                </a:lnTo>
                <a:lnTo>
                  <a:pt x="123931" y="1502274"/>
                </a:lnTo>
                <a:lnTo>
                  <a:pt x="146318" y="1541145"/>
                </a:lnTo>
                <a:lnTo>
                  <a:pt x="170346" y="1578911"/>
                </a:lnTo>
                <a:lnTo>
                  <a:pt x="195968" y="1615522"/>
                </a:lnTo>
                <a:lnTo>
                  <a:pt x="223134" y="1650931"/>
                </a:lnTo>
                <a:lnTo>
                  <a:pt x="251796" y="1685087"/>
                </a:lnTo>
                <a:lnTo>
                  <a:pt x="281905" y="1717943"/>
                </a:lnTo>
                <a:lnTo>
                  <a:pt x="313412" y="1749450"/>
                </a:lnTo>
                <a:lnTo>
                  <a:pt x="346268" y="1779558"/>
                </a:lnTo>
                <a:lnTo>
                  <a:pt x="380425" y="1808220"/>
                </a:lnTo>
                <a:lnTo>
                  <a:pt x="415833" y="1835386"/>
                </a:lnTo>
                <a:lnTo>
                  <a:pt x="452445" y="1861007"/>
                </a:lnTo>
                <a:lnTo>
                  <a:pt x="490211" y="1885036"/>
                </a:lnTo>
                <a:lnTo>
                  <a:pt x="529082" y="1907422"/>
                </a:lnTo>
                <a:lnTo>
                  <a:pt x="569010" y="1928117"/>
                </a:lnTo>
                <a:lnTo>
                  <a:pt x="609946" y="1947073"/>
                </a:lnTo>
                <a:lnTo>
                  <a:pt x="651840" y="1964241"/>
                </a:lnTo>
                <a:lnTo>
                  <a:pt x="694646" y="1979572"/>
                </a:lnTo>
                <a:lnTo>
                  <a:pt x="738313" y="1993017"/>
                </a:lnTo>
                <a:lnTo>
                  <a:pt x="782792" y="2004527"/>
                </a:lnTo>
                <a:lnTo>
                  <a:pt x="828036" y="2014054"/>
                </a:lnTo>
                <a:lnTo>
                  <a:pt x="873995" y="2021548"/>
                </a:lnTo>
                <a:lnTo>
                  <a:pt x="920620" y="2026962"/>
                </a:lnTo>
                <a:lnTo>
                  <a:pt x="967863" y="2030246"/>
                </a:lnTo>
                <a:lnTo>
                  <a:pt x="1015675" y="2031351"/>
                </a:lnTo>
                <a:lnTo>
                  <a:pt x="1063488" y="2030246"/>
                </a:lnTo>
                <a:lnTo>
                  <a:pt x="1110732" y="2026962"/>
                </a:lnTo>
                <a:lnTo>
                  <a:pt x="1157358" y="2021548"/>
                </a:lnTo>
                <a:lnTo>
                  <a:pt x="1203318" y="2014054"/>
                </a:lnTo>
                <a:lnTo>
                  <a:pt x="1248562" y="2004527"/>
                </a:lnTo>
                <a:lnTo>
                  <a:pt x="1293042" y="1993017"/>
                </a:lnTo>
                <a:lnTo>
                  <a:pt x="1336709" y="1979572"/>
                </a:lnTo>
                <a:lnTo>
                  <a:pt x="1379515" y="1964241"/>
                </a:lnTo>
                <a:lnTo>
                  <a:pt x="1421410" y="1947073"/>
                </a:lnTo>
                <a:lnTo>
                  <a:pt x="1462346" y="1928117"/>
                </a:lnTo>
                <a:lnTo>
                  <a:pt x="1502274" y="1907422"/>
                </a:lnTo>
                <a:lnTo>
                  <a:pt x="1541145" y="1885036"/>
                </a:lnTo>
                <a:lnTo>
                  <a:pt x="1578911" y="1861007"/>
                </a:lnTo>
                <a:lnTo>
                  <a:pt x="1615522" y="1835386"/>
                </a:lnTo>
                <a:lnTo>
                  <a:pt x="1650931" y="1808220"/>
                </a:lnTo>
                <a:lnTo>
                  <a:pt x="1685087" y="1779558"/>
                </a:lnTo>
                <a:lnTo>
                  <a:pt x="1717943" y="1749450"/>
                </a:lnTo>
                <a:lnTo>
                  <a:pt x="1749450" y="1717943"/>
                </a:lnTo>
                <a:lnTo>
                  <a:pt x="1779558" y="1685087"/>
                </a:lnTo>
                <a:lnTo>
                  <a:pt x="1808220" y="1650931"/>
                </a:lnTo>
                <a:lnTo>
                  <a:pt x="1835386" y="1615522"/>
                </a:lnTo>
                <a:lnTo>
                  <a:pt x="1861007" y="1578911"/>
                </a:lnTo>
                <a:lnTo>
                  <a:pt x="1885036" y="1541145"/>
                </a:lnTo>
                <a:lnTo>
                  <a:pt x="1907422" y="1502274"/>
                </a:lnTo>
                <a:lnTo>
                  <a:pt x="1928117" y="1462346"/>
                </a:lnTo>
                <a:lnTo>
                  <a:pt x="1947073" y="1421410"/>
                </a:lnTo>
                <a:lnTo>
                  <a:pt x="1964241" y="1379515"/>
                </a:lnTo>
                <a:lnTo>
                  <a:pt x="1979572" y="1336709"/>
                </a:lnTo>
                <a:lnTo>
                  <a:pt x="1993017" y="1293042"/>
                </a:lnTo>
                <a:lnTo>
                  <a:pt x="2004527" y="1248562"/>
                </a:lnTo>
                <a:lnTo>
                  <a:pt x="2014054" y="1203318"/>
                </a:lnTo>
                <a:lnTo>
                  <a:pt x="2021548" y="1157358"/>
                </a:lnTo>
                <a:lnTo>
                  <a:pt x="2026962" y="1110732"/>
                </a:lnTo>
                <a:lnTo>
                  <a:pt x="2030246" y="1063488"/>
                </a:lnTo>
                <a:lnTo>
                  <a:pt x="2031351" y="1015675"/>
                </a:lnTo>
                <a:lnTo>
                  <a:pt x="2030246" y="967863"/>
                </a:lnTo>
                <a:lnTo>
                  <a:pt x="2026962" y="920620"/>
                </a:lnTo>
                <a:lnTo>
                  <a:pt x="2021548" y="873995"/>
                </a:lnTo>
                <a:lnTo>
                  <a:pt x="2014054" y="828036"/>
                </a:lnTo>
                <a:lnTo>
                  <a:pt x="2004527" y="782792"/>
                </a:lnTo>
                <a:lnTo>
                  <a:pt x="1993017" y="738313"/>
                </a:lnTo>
                <a:lnTo>
                  <a:pt x="1979572" y="694646"/>
                </a:lnTo>
                <a:lnTo>
                  <a:pt x="1964241" y="651840"/>
                </a:lnTo>
                <a:lnTo>
                  <a:pt x="1947073" y="609946"/>
                </a:lnTo>
                <a:lnTo>
                  <a:pt x="1928117" y="569010"/>
                </a:lnTo>
                <a:lnTo>
                  <a:pt x="1907422" y="529082"/>
                </a:lnTo>
                <a:lnTo>
                  <a:pt x="1885036" y="490211"/>
                </a:lnTo>
                <a:lnTo>
                  <a:pt x="1861007" y="452445"/>
                </a:lnTo>
                <a:lnTo>
                  <a:pt x="1835386" y="415833"/>
                </a:lnTo>
                <a:lnTo>
                  <a:pt x="1808220" y="380425"/>
                </a:lnTo>
                <a:lnTo>
                  <a:pt x="1779558" y="346268"/>
                </a:lnTo>
                <a:lnTo>
                  <a:pt x="1749450" y="313412"/>
                </a:lnTo>
                <a:lnTo>
                  <a:pt x="1717943" y="281905"/>
                </a:lnTo>
                <a:lnTo>
                  <a:pt x="1685087" y="251796"/>
                </a:lnTo>
                <a:lnTo>
                  <a:pt x="1650931" y="223134"/>
                </a:lnTo>
                <a:lnTo>
                  <a:pt x="1615522" y="195968"/>
                </a:lnTo>
                <a:lnTo>
                  <a:pt x="1578911" y="170346"/>
                </a:lnTo>
                <a:lnTo>
                  <a:pt x="1541145" y="146318"/>
                </a:lnTo>
                <a:lnTo>
                  <a:pt x="1502274" y="123931"/>
                </a:lnTo>
                <a:lnTo>
                  <a:pt x="1462346" y="103235"/>
                </a:lnTo>
                <a:lnTo>
                  <a:pt x="1421410" y="84279"/>
                </a:lnTo>
                <a:lnTo>
                  <a:pt x="1379515" y="67111"/>
                </a:lnTo>
                <a:lnTo>
                  <a:pt x="1336709" y="51780"/>
                </a:lnTo>
                <a:lnTo>
                  <a:pt x="1293042" y="38335"/>
                </a:lnTo>
                <a:lnTo>
                  <a:pt x="1248562" y="26825"/>
                </a:lnTo>
                <a:lnTo>
                  <a:pt x="1203318" y="17298"/>
                </a:lnTo>
                <a:lnTo>
                  <a:pt x="1157358" y="9803"/>
                </a:lnTo>
                <a:lnTo>
                  <a:pt x="1110732" y="4389"/>
                </a:lnTo>
                <a:lnTo>
                  <a:pt x="1063488" y="1105"/>
                </a:lnTo>
                <a:lnTo>
                  <a:pt x="1015675" y="0"/>
                </a:lnTo>
                <a:close/>
              </a:path>
            </a:pathLst>
          </a:custGeom>
          <a:solidFill>
            <a:srgbClr val="0BBDE8"/>
          </a:solidFill>
          <a:ln w="0">
            <a:noFill/>
          </a:ln>
        </p:spPr>
        <p:style>
          <a:lnRef idx="0">
            <a:scrgbClr r="0" g="0" b="0"/>
          </a:lnRef>
          <a:fillRef idx="0">
            <a:scrgbClr r="0" g="0" b="0"/>
          </a:fillRef>
          <a:effectRef idx="0">
            <a:scrgbClr r="0" g="0" b="0"/>
          </a:effectRef>
          <a:fontRef idx="minor"/>
        </p:style>
      </p:sp>
      <p:sp>
        <p:nvSpPr>
          <p:cNvPr id="709" name="CustomShape 53"/>
          <p:cNvSpPr/>
          <p:nvPr/>
        </p:nvSpPr>
        <p:spPr>
          <a:xfrm>
            <a:off x="1487160" y="2829240"/>
            <a:ext cx="2240280" cy="2240280"/>
          </a:xfrm>
          <a:custGeom>
            <a:avLst/>
            <a:gdLst/>
            <a:ahLst/>
            <a:cxnLst/>
            <a:rect l="l" t="t" r="r" b="b"/>
            <a:pathLst>
              <a:path w="2240915" h="2240915">
                <a:moveTo>
                  <a:pt x="2240769" y="1120384"/>
                </a:moveTo>
                <a:lnTo>
                  <a:pt x="2239734" y="1168985"/>
                </a:lnTo>
                <a:lnTo>
                  <a:pt x="2236657" y="1217056"/>
                </a:lnTo>
                <a:lnTo>
                  <a:pt x="2231579" y="1264557"/>
                </a:lnTo>
                <a:lnTo>
                  <a:pt x="2224543" y="1311444"/>
                </a:lnTo>
                <a:lnTo>
                  <a:pt x="2215592" y="1357677"/>
                </a:lnTo>
                <a:lnTo>
                  <a:pt x="2204766" y="1403212"/>
                </a:lnTo>
                <a:lnTo>
                  <a:pt x="2192108" y="1448009"/>
                </a:lnTo>
                <a:lnTo>
                  <a:pt x="2177660" y="1492024"/>
                </a:lnTo>
                <a:lnTo>
                  <a:pt x="2161465" y="1535217"/>
                </a:lnTo>
                <a:lnTo>
                  <a:pt x="2143563" y="1577544"/>
                </a:lnTo>
                <a:lnTo>
                  <a:pt x="2123997" y="1618963"/>
                </a:lnTo>
                <a:lnTo>
                  <a:pt x="2102810" y="1659434"/>
                </a:lnTo>
                <a:lnTo>
                  <a:pt x="2080043" y="1698913"/>
                </a:lnTo>
                <a:lnTo>
                  <a:pt x="2055738" y="1737359"/>
                </a:lnTo>
                <a:lnTo>
                  <a:pt x="2029937" y="1774730"/>
                </a:lnTo>
                <a:lnTo>
                  <a:pt x="2002683" y="1810983"/>
                </a:lnTo>
                <a:lnTo>
                  <a:pt x="1974017" y="1846077"/>
                </a:lnTo>
                <a:lnTo>
                  <a:pt x="1943981" y="1879969"/>
                </a:lnTo>
                <a:lnTo>
                  <a:pt x="1912618" y="1912618"/>
                </a:lnTo>
                <a:lnTo>
                  <a:pt x="1879969" y="1943981"/>
                </a:lnTo>
                <a:lnTo>
                  <a:pt x="1846077" y="1974017"/>
                </a:lnTo>
                <a:lnTo>
                  <a:pt x="1810983" y="2002683"/>
                </a:lnTo>
                <a:lnTo>
                  <a:pt x="1774730" y="2029937"/>
                </a:lnTo>
                <a:lnTo>
                  <a:pt x="1737359" y="2055738"/>
                </a:lnTo>
                <a:lnTo>
                  <a:pt x="1698913" y="2080043"/>
                </a:lnTo>
                <a:lnTo>
                  <a:pt x="1659434" y="2102810"/>
                </a:lnTo>
                <a:lnTo>
                  <a:pt x="1618963" y="2123997"/>
                </a:lnTo>
                <a:lnTo>
                  <a:pt x="1577544" y="2143563"/>
                </a:lnTo>
                <a:lnTo>
                  <a:pt x="1535217" y="2161465"/>
                </a:lnTo>
                <a:lnTo>
                  <a:pt x="1492024" y="2177660"/>
                </a:lnTo>
                <a:lnTo>
                  <a:pt x="1448009" y="2192108"/>
                </a:lnTo>
                <a:lnTo>
                  <a:pt x="1403212" y="2204766"/>
                </a:lnTo>
                <a:lnTo>
                  <a:pt x="1357677" y="2215592"/>
                </a:lnTo>
                <a:lnTo>
                  <a:pt x="1311444" y="2224543"/>
                </a:lnTo>
                <a:lnTo>
                  <a:pt x="1264557" y="2231579"/>
                </a:lnTo>
                <a:lnTo>
                  <a:pt x="1217056" y="2236657"/>
                </a:lnTo>
                <a:lnTo>
                  <a:pt x="1168985" y="2239734"/>
                </a:lnTo>
                <a:lnTo>
                  <a:pt x="1120384" y="2240769"/>
                </a:lnTo>
                <a:lnTo>
                  <a:pt x="1071785" y="2239734"/>
                </a:lnTo>
                <a:lnTo>
                  <a:pt x="1023714" y="2236657"/>
                </a:lnTo>
                <a:lnTo>
                  <a:pt x="976214" y="2231579"/>
                </a:lnTo>
                <a:lnTo>
                  <a:pt x="929327" y="2224543"/>
                </a:lnTo>
                <a:lnTo>
                  <a:pt x="883095" y="2215592"/>
                </a:lnTo>
                <a:lnTo>
                  <a:pt x="837560" y="2204766"/>
                </a:lnTo>
                <a:lnTo>
                  <a:pt x="792763" y="2192108"/>
                </a:lnTo>
                <a:lnTo>
                  <a:pt x="748748" y="2177660"/>
                </a:lnTo>
                <a:lnTo>
                  <a:pt x="705556" y="2161465"/>
                </a:lnTo>
                <a:lnTo>
                  <a:pt x="663229" y="2143563"/>
                </a:lnTo>
                <a:lnTo>
                  <a:pt x="621810" y="2123997"/>
                </a:lnTo>
                <a:lnTo>
                  <a:pt x="581339" y="2102810"/>
                </a:lnTo>
                <a:lnTo>
                  <a:pt x="541860" y="2080043"/>
                </a:lnTo>
                <a:lnTo>
                  <a:pt x="503414" y="2055738"/>
                </a:lnTo>
                <a:lnTo>
                  <a:pt x="466043" y="2029937"/>
                </a:lnTo>
                <a:lnTo>
                  <a:pt x="429790" y="2002683"/>
                </a:lnTo>
                <a:lnTo>
                  <a:pt x="394696" y="1974017"/>
                </a:lnTo>
                <a:lnTo>
                  <a:pt x="360803" y="1943981"/>
                </a:lnTo>
                <a:lnTo>
                  <a:pt x="328154" y="1912618"/>
                </a:lnTo>
                <a:lnTo>
                  <a:pt x="296791" y="1879969"/>
                </a:lnTo>
                <a:lnTo>
                  <a:pt x="266755" y="1846077"/>
                </a:lnTo>
                <a:lnTo>
                  <a:pt x="238089" y="1810983"/>
                </a:lnTo>
                <a:lnTo>
                  <a:pt x="210834" y="1774730"/>
                </a:lnTo>
                <a:lnTo>
                  <a:pt x="185033" y="1737359"/>
                </a:lnTo>
                <a:lnTo>
                  <a:pt x="160728" y="1698913"/>
                </a:lnTo>
                <a:lnTo>
                  <a:pt x="137961" y="1659434"/>
                </a:lnTo>
                <a:lnTo>
                  <a:pt x="116773" y="1618963"/>
                </a:lnTo>
                <a:lnTo>
                  <a:pt x="97207" y="1577544"/>
                </a:lnTo>
                <a:lnTo>
                  <a:pt x="79305" y="1535217"/>
                </a:lnTo>
                <a:lnTo>
                  <a:pt x="63109" y="1492024"/>
                </a:lnTo>
                <a:lnTo>
                  <a:pt x="48661" y="1448009"/>
                </a:lnTo>
                <a:lnTo>
                  <a:pt x="36003" y="1403212"/>
                </a:lnTo>
                <a:lnTo>
                  <a:pt x="25177" y="1357677"/>
                </a:lnTo>
                <a:lnTo>
                  <a:pt x="16225" y="1311444"/>
                </a:lnTo>
                <a:lnTo>
                  <a:pt x="9190" y="1264557"/>
                </a:lnTo>
                <a:lnTo>
                  <a:pt x="4112" y="1217056"/>
                </a:lnTo>
                <a:lnTo>
                  <a:pt x="1035" y="1168985"/>
                </a:lnTo>
                <a:lnTo>
                  <a:pt x="0" y="1120384"/>
                </a:lnTo>
                <a:lnTo>
                  <a:pt x="1035" y="1071784"/>
                </a:lnTo>
                <a:lnTo>
                  <a:pt x="4112" y="1023712"/>
                </a:lnTo>
                <a:lnTo>
                  <a:pt x="9190" y="976212"/>
                </a:lnTo>
                <a:lnTo>
                  <a:pt x="16225" y="929324"/>
                </a:lnTo>
                <a:lnTo>
                  <a:pt x="25177" y="883092"/>
                </a:lnTo>
                <a:lnTo>
                  <a:pt x="36003" y="837556"/>
                </a:lnTo>
                <a:lnTo>
                  <a:pt x="48661" y="792760"/>
                </a:lnTo>
                <a:lnTo>
                  <a:pt x="63109" y="748744"/>
                </a:lnTo>
                <a:lnTo>
                  <a:pt x="79305" y="705552"/>
                </a:lnTo>
                <a:lnTo>
                  <a:pt x="97207" y="663225"/>
                </a:lnTo>
                <a:lnTo>
                  <a:pt x="116773" y="621805"/>
                </a:lnTo>
                <a:lnTo>
                  <a:pt x="137961" y="581334"/>
                </a:lnTo>
                <a:lnTo>
                  <a:pt x="160728" y="541855"/>
                </a:lnTo>
                <a:lnTo>
                  <a:pt x="185033" y="503409"/>
                </a:lnTo>
                <a:lnTo>
                  <a:pt x="210834" y="466039"/>
                </a:lnTo>
                <a:lnTo>
                  <a:pt x="238089" y="429785"/>
                </a:lnTo>
                <a:lnTo>
                  <a:pt x="266755" y="394692"/>
                </a:lnTo>
                <a:lnTo>
                  <a:pt x="296791" y="360799"/>
                </a:lnTo>
                <a:lnTo>
                  <a:pt x="328154" y="328151"/>
                </a:lnTo>
                <a:lnTo>
                  <a:pt x="360803" y="296787"/>
                </a:lnTo>
                <a:lnTo>
                  <a:pt x="394696" y="266752"/>
                </a:lnTo>
                <a:lnTo>
                  <a:pt x="429790" y="238086"/>
                </a:lnTo>
                <a:lnTo>
                  <a:pt x="466043" y="210831"/>
                </a:lnTo>
                <a:lnTo>
                  <a:pt x="503414" y="185031"/>
                </a:lnTo>
                <a:lnTo>
                  <a:pt x="541860" y="160726"/>
                </a:lnTo>
                <a:lnTo>
                  <a:pt x="581339" y="137958"/>
                </a:lnTo>
                <a:lnTo>
                  <a:pt x="621810" y="116771"/>
                </a:lnTo>
                <a:lnTo>
                  <a:pt x="663229" y="97206"/>
                </a:lnTo>
                <a:lnTo>
                  <a:pt x="705556" y="79304"/>
                </a:lnTo>
                <a:lnTo>
                  <a:pt x="748748" y="63108"/>
                </a:lnTo>
                <a:lnTo>
                  <a:pt x="792763" y="48660"/>
                </a:lnTo>
                <a:lnTo>
                  <a:pt x="837560" y="36003"/>
                </a:lnTo>
                <a:lnTo>
                  <a:pt x="883095" y="25177"/>
                </a:lnTo>
                <a:lnTo>
                  <a:pt x="929327" y="16225"/>
                </a:lnTo>
                <a:lnTo>
                  <a:pt x="976214" y="9189"/>
                </a:lnTo>
                <a:lnTo>
                  <a:pt x="1023714" y="4112"/>
                </a:lnTo>
                <a:lnTo>
                  <a:pt x="1071785" y="1035"/>
                </a:lnTo>
                <a:lnTo>
                  <a:pt x="1120384" y="0"/>
                </a:lnTo>
                <a:lnTo>
                  <a:pt x="1168985" y="1035"/>
                </a:lnTo>
                <a:lnTo>
                  <a:pt x="1217056" y="4112"/>
                </a:lnTo>
                <a:lnTo>
                  <a:pt x="1264557" y="9189"/>
                </a:lnTo>
                <a:lnTo>
                  <a:pt x="1311444" y="16225"/>
                </a:lnTo>
                <a:lnTo>
                  <a:pt x="1357677" y="25177"/>
                </a:lnTo>
                <a:lnTo>
                  <a:pt x="1403212" y="36003"/>
                </a:lnTo>
                <a:lnTo>
                  <a:pt x="1448009" y="48660"/>
                </a:lnTo>
                <a:lnTo>
                  <a:pt x="1492024" y="63108"/>
                </a:lnTo>
                <a:lnTo>
                  <a:pt x="1535217" y="79304"/>
                </a:lnTo>
                <a:lnTo>
                  <a:pt x="1577544" y="97206"/>
                </a:lnTo>
                <a:lnTo>
                  <a:pt x="1618963" y="116771"/>
                </a:lnTo>
                <a:lnTo>
                  <a:pt x="1659434" y="137958"/>
                </a:lnTo>
                <a:lnTo>
                  <a:pt x="1698913" y="160726"/>
                </a:lnTo>
                <a:lnTo>
                  <a:pt x="1737359" y="185031"/>
                </a:lnTo>
                <a:lnTo>
                  <a:pt x="1774730" y="210831"/>
                </a:lnTo>
                <a:lnTo>
                  <a:pt x="1810983" y="238086"/>
                </a:lnTo>
                <a:lnTo>
                  <a:pt x="1846077" y="266752"/>
                </a:lnTo>
                <a:lnTo>
                  <a:pt x="1879969" y="296787"/>
                </a:lnTo>
                <a:lnTo>
                  <a:pt x="1912618" y="328151"/>
                </a:lnTo>
                <a:lnTo>
                  <a:pt x="1943981" y="360799"/>
                </a:lnTo>
                <a:lnTo>
                  <a:pt x="1974017" y="394692"/>
                </a:lnTo>
                <a:lnTo>
                  <a:pt x="2002683" y="429785"/>
                </a:lnTo>
                <a:lnTo>
                  <a:pt x="2029937" y="466039"/>
                </a:lnTo>
                <a:lnTo>
                  <a:pt x="2055738" y="503409"/>
                </a:lnTo>
                <a:lnTo>
                  <a:pt x="2080043" y="541855"/>
                </a:lnTo>
                <a:lnTo>
                  <a:pt x="2102810" y="581334"/>
                </a:lnTo>
                <a:lnTo>
                  <a:pt x="2123997" y="621805"/>
                </a:lnTo>
                <a:lnTo>
                  <a:pt x="2143563" y="663225"/>
                </a:lnTo>
                <a:lnTo>
                  <a:pt x="2161465" y="705552"/>
                </a:lnTo>
                <a:lnTo>
                  <a:pt x="2177660" y="748744"/>
                </a:lnTo>
                <a:lnTo>
                  <a:pt x="2192108" y="792760"/>
                </a:lnTo>
                <a:lnTo>
                  <a:pt x="2204766" y="837556"/>
                </a:lnTo>
                <a:lnTo>
                  <a:pt x="2215592" y="883092"/>
                </a:lnTo>
                <a:lnTo>
                  <a:pt x="2224543" y="929324"/>
                </a:lnTo>
                <a:lnTo>
                  <a:pt x="2231579" y="976212"/>
                </a:lnTo>
                <a:lnTo>
                  <a:pt x="2236657" y="1023712"/>
                </a:lnTo>
                <a:lnTo>
                  <a:pt x="2239734" y="1071784"/>
                </a:lnTo>
                <a:lnTo>
                  <a:pt x="2240769" y="1120384"/>
                </a:lnTo>
                <a:close/>
              </a:path>
            </a:pathLst>
          </a:custGeom>
          <a:noFill/>
          <a:ln w="10450">
            <a:solidFill>
              <a:srgbClr val="0BBDE8"/>
            </a:solidFill>
            <a:prstDash val="dash"/>
            <a:round/>
          </a:ln>
        </p:spPr>
        <p:style>
          <a:lnRef idx="0">
            <a:scrgbClr r="0" g="0" b="0"/>
          </a:lnRef>
          <a:fillRef idx="0">
            <a:scrgbClr r="0" g="0" b="0"/>
          </a:fillRef>
          <a:effectRef idx="0">
            <a:scrgbClr r="0" g="0" b="0"/>
          </a:effectRef>
          <a:fontRef idx="minor"/>
        </p:style>
      </p:sp>
      <p:sp>
        <p:nvSpPr>
          <p:cNvPr id="710" name="CustomShape 54"/>
          <p:cNvSpPr/>
          <p:nvPr/>
        </p:nvSpPr>
        <p:spPr>
          <a:xfrm>
            <a:off x="16418880" y="2934000"/>
            <a:ext cx="2030760" cy="2030760"/>
          </a:xfrm>
          <a:custGeom>
            <a:avLst/>
            <a:gdLst/>
            <a:ahLst/>
            <a:cxnLst/>
            <a:rect l="l" t="t" r="r" b="b"/>
            <a:pathLst>
              <a:path w="2031365" h="2031364">
                <a:moveTo>
                  <a:pt x="1015675" y="0"/>
                </a:moveTo>
                <a:lnTo>
                  <a:pt x="967863" y="1105"/>
                </a:lnTo>
                <a:lnTo>
                  <a:pt x="920620" y="4389"/>
                </a:lnTo>
                <a:lnTo>
                  <a:pt x="873995" y="9803"/>
                </a:lnTo>
                <a:lnTo>
                  <a:pt x="828036" y="17298"/>
                </a:lnTo>
                <a:lnTo>
                  <a:pt x="782792" y="26825"/>
                </a:lnTo>
                <a:lnTo>
                  <a:pt x="738313" y="38335"/>
                </a:lnTo>
                <a:lnTo>
                  <a:pt x="694646" y="51780"/>
                </a:lnTo>
                <a:lnTo>
                  <a:pt x="651840" y="67111"/>
                </a:lnTo>
                <a:lnTo>
                  <a:pt x="609946" y="84279"/>
                </a:lnTo>
                <a:lnTo>
                  <a:pt x="569010" y="103235"/>
                </a:lnTo>
                <a:lnTo>
                  <a:pt x="529082" y="123931"/>
                </a:lnTo>
                <a:lnTo>
                  <a:pt x="490211" y="146318"/>
                </a:lnTo>
                <a:lnTo>
                  <a:pt x="452445" y="170346"/>
                </a:lnTo>
                <a:lnTo>
                  <a:pt x="415833" y="195968"/>
                </a:lnTo>
                <a:lnTo>
                  <a:pt x="380425" y="223134"/>
                </a:lnTo>
                <a:lnTo>
                  <a:pt x="346268" y="251796"/>
                </a:lnTo>
                <a:lnTo>
                  <a:pt x="313412" y="281905"/>
                </a:lnTo>
                <a:lnTo>
                  <a:pt x="281905" y="313412"/>
                </a:lnTo>
                <a:lnTo>
                  <a:pt x="251796" y="346268"/>
                </a:lnTo>
                <a:lnTo>
                  <a:pt x="223134" y="380425"/>
                </a:lnTo>
                <a:lnTo>
                  <a:pt x="195968" y="415833"/>
                </a:lnTo>
                <a:lnTo>
                  <a:pt x="170346" y="452445"/>
                </a:lnTo>
                <a:lnTo>
                  <a:pt x="146318" y="490211"/>
                </a:lnTo>
                <a:lnTo>
                  <a:pt x="123931" y="529082"/>
                </a:lnTo>
                <a:lnTo>
                  <a:pt x="103235" y="569010"/>
                </a:lnTo>
                <a:lnTo>
                  <a:pt x="84279" y="609946"/>
                </a:lnTo>
                <a:lnTo>
                  <a:pt x="67111" y="651840"/>
                </a:lnTo>
                <a:lnTo>
                  <a:pt x="51780" y="694646"/>
                </a:lnTo>
                <a:lnTo>
                  <a:pt x="38335" y="738313"/>
                </a:lnTo>
                <a:lnTo>
                  <a:pt x="26825" y="782792"/>
                </a:lnTo>
                <a:lnTo>
                  <a:pt x="17298" y="828036"/>
                </a:lnTo>
                <a:lnTo>
                  <a:pt x="9803" y="873995"/>
                </a:lnTo>
                <a:lnTo>
                  <a:pt x="4389" y="920620"/>
                </a:lnTo>
                <a:lnTo>
                  <a:pt x="1105" y="967863"/>
                </a:lnTo>
                <a:lnTo>
                  <a:pt x="0" y="1015675"/>
                </a:lnTo>
                <a:lnTo>
                  <a:pt x="1105" y="1063488"/>
                </a:lnTo>
                <a:lnTo>
                  <a:pt x="4389" y="1110732"/>
                </a:lnTo>
                <a:lnTo>
                  <a:pt x="9803" y="1157358"/>
                </a:lnTo>
                <a:lnTo>
                  <a:pt x="17298" y="1203318"/>
                </a:lnTo>
                <a:lnTo>
                  <a:pt x="26825" y="1248562"/>
                </a:lnTo>
                <a:lnTo>
                  <a:pt x="38335" y="1293042"/>
                </a:lnTo>
                <a:lnTo>
                  <a:pt x="51780" y="1336709"/>
                </a:lnTo>
                <a:lnTo>
                  <a:pt x="67111" y="1379515"/>
                </a:lnTo>
                <a:lnTo>
                  <a:pt x="84279" y="1421410"/>
                </a:lnTo>
                <a:lnTo>
                  <a:pt x="103235" y="1462346"/>
                </a:lnTo>
                <a:lnTo>
                  <a:pt x="123931" y="1502274"/>
                </a:lnTo>
                <a:lnTo>
                  <a:pt x="146318" y="1541145"/>
                </a:lnTo>
                <a:lnTo>
                  <a:pt x="170346" y="1578911"/>
                </a:lnTo>
                <a:lnTo>
                  <a:pt x="195968" y="1615522"/>
                </a:lnTo>
                <a:lnTo>
                  <a:pt x="223134" y="1650931"/>
                </a:lnTo>
                <a:lnTo>
                  <a:pt x="251796" y="1685087"/>
                </a:lnTo>
                <a:lnTo>
                  <a:pt x="281905" y="1717943"/>
                </a:lnTo>
                <a:lnTo>
                  <a:pt x="313412" y="1749450"/>
                </a:lnTo>
                <a:lnTo>
                  <a:pt x="346268" y="1779558"/>
                </a:lnTo>
                <a:lnTo>
                  <a:pt x="380425" y="1808220"/>
                </a:lnTo>
                <a:lnTo>
                  <a:pt x="415833" y="1835386"/>
                </a:lnTo>
                <a:lnTo>
                  <a:pt x="452445" y="1861007"/>
                </a:lnTo>
                <a:lnTo>
                  <a:pt x="490211" y="1885036"/>
                </a:lnTo>
                <a:lnTo>
                  <a:pt x="529082" y="1907422"/>
                </a:lnTo>
                <a:lnTo>
                  <a:pt x="569010" y="1928117"/>
                </a:lnTo>
                <a:lnTo>
                  <a:pt x="609946" y="1947073"/>
                </a:lnTo>
                <a:lnTo>
                  <a:pt x="651840" y="1964241"/>
                </a:lnTo>
                <a:lnTo>
                  <a:pt x="694646" y="1979572"/>
                </a:lnTo>
                <a:lnTo>
                  <a:pt x="738313" y="1993017"/>
                </a:lnTo>
                <a:lnTo>
                  <a:pt x="782792" y="2004527"/>
                </a:lnTo>
                <a:lnTo>
                  <a:pt x="828036" y="2014054"/>
                </a:lnTo>
                <a:lnTo>
                  <a:pt x="873995" y="2021548"/>
                </a:lnTo>
                <a:lnTo>
                  <a:pt x="920620" y="2026962"/>
                </a:lnTo>
                <a:lnTo>
                  <a:pt x="967863" y="2030246"/>
                </a:lnTo>
                <a:lnTo>
                  <a:pt x="1015675" y="2031351"/>
                </a:lnTo>
                <a:lnTo>
                  <a:pt x="1063488" y="2030246"/>
                </a:lnTo>
                <a:lnTo>
                  <a:pt x="1110732" y="2026962"/>
                </a:lnTo>
                <a:lnTo>
                  <a:pt x="1157358" y="2021548"/>
                </a:lnTo>
                <a:lnTo>
                  <a:pt x="1203318" y="2014054"/>
                </a:lnTo>
                <a:lnTo>
                  <a:pt x="1248562" y="2004527"/>
                </a:lnTo>
                <a:lnTo>
                  <a:pt x="1293042" y="1993017"/>
                </a:lnTo>
                <a:lnTo>
                  <a:pt x="1336709" y="1979572"/>
                </a:lnTo>
                <a:lnTo>
                  <a:pt x="1379515" y="1964241"/>
                </a:lnTo>
                <a:lnTo>
                  <a:pt x="1421410" y="1947073"/>
                </a:lnTo>
                <a:lnTo>
                  <a:pt x="1462346" y="1928117"/>
                </a:lnTo>
                <a:lnTo>
                  <a:pt x="1502274" y="1907422"/>
                </a:lnTo>
                <a:lnTo>
                  <a:pt x="1541145" y="1885036"/>
                </a:lnTo>
                <a:lnTo>
                  <a:pt x="1578911" y="1861007"/>
                </a:lnTo>
                <a:lnTo>
                  <a:pt x="1615522" y="1835386"/>
                </a:lnTo>
                <a:lnTo>
                  <a:pt x="1650931" y="1808220"/>
                </a:lnTo>
                <a:lnTo>
                  <a:pt x="1685087" y="1779558"/>
                </a:lnTo>
                <a:lnTo>
                  <a:pt x="1717943" y="1749450"/>
                </a:lnTo>
                <a:lnTo>
                  <a:pt x="1749450" y="1717943"/>
                </a:lnTo>
                <a:lnTo>
                  <a:pt x="1779558" y="1685087"/>
                </a:lnTo>
                <a:lnTo>
                  <a:pt x="1808220" y="1650931"/>
                </a:lnTo>
                <a:lnTo>
                  <a:pt x="1835386" y="1615522"/>
                </a:lnTo>
                <a:lnTo>
                  <a:pt x="1861007" y="1578911"/>
                </a:lnTo>
                <a:lnTo>
                  <a:pt x="1885036" y="1541145"/>
                </a:lnTo>
                <a:lnTo>
                  <a:pt x="1907422" y="1502274"/>
                </a:lnTo>
                <a:lnTo>
                  <a:pt x="1928117" y="1462346"/>
                </a:lnTo>
                <a:lnTo>
                  <a:pt x="1947073" y="1421410"/>
                </a:lnTo>
                <a:lnTo>
                  <a:pt x="1964241" y="1379515"/>
                </a:lnTo>
                <a:lnTo>
                  <a:pt x="1979572" y="1336709"/>
                </a:lnTo>
                <a:lnTo>
                  <a:pt x="1993017" y="1293042"/>
                </a:lnTo>
                <a:lnTo>
                  <a:pt x="2004527" y="1248562"/>
                </a:lnTo>
                <a:lnTo>
                  <a:pt x="2014054" y="1203318"/>
                </a:lnTo>
                <a:lnTo>
                  <a:pt x="2021548" y="1157358"/>
                </a:lnTo>
                <a:lnTo>
                  <a:pt x="2026962" y="1110732"/>
                </a:lnTo>
                <a:lnTo>
                  <a:pt x="2030246" y="1063488"/>
                </a:lnTo>
                <a:lnTo>
                  <a:pt x="2031351" y="1015675"/>
                </a:lnTo>
                <a:lnTo>
                  <a:pt x="2030246" y="967863"/>
                </a:lnTo>
                <a:lnTo>
                  <a:pt x="2026962" y="920620"/>
                </a:lnTo>
                <a:lnTo>
                  <a:pt x="2021548" y="873995"/>
                </a:lnTo>
                <a:lnTo>
                  <a:pt x="2014054" y="828036"/>
                </a:lnTo>
                <a:lnTo>
                  <a:pt x="2004527" y="782792"/>
                </a:lnTo>
                <a:lnTo>
                  <a:pt x="1993017" y="738313"/>
                </a:lnTo>
                <a:lnTo>
                  <a:pt x="1979572" y="694646"/>
                </a:lnTo>
                <a:lnTo>
                  <a:pt x="1964241" y="651840"/>
                </a:lnTo>
                <a:lnTo>
                  <a:pt x="1947073" y="609946"/>
                </a:lnTo>
                <a:lnTo>
                  <a:pt x="1928117" y="569010"/>
                </a:lnTo>
                <a:lnTo>
                  <a:pt x="1907422" y="529082"/>
                </a:lnTo>
                <a:lnTo>
                  <a:pt x="1885036" y="490211"/>
                </a:lnTo>
                <a:lnTo>
                  <a:pt x="1861007" y="452445"/>
                </a:lnTo>
                <a:lnTo>
                  <a:pt x="1835386" y="415833"/>
                </a:lnTo>
                <a:lnTo>
                  <a:pt x="1808220" y="380425"/>
                </a:lnTo>
                <a:lnTo>
                  <a:pt x="1779558" y="346268"/>
                </a:lnTo>
                <a:lnTo>
                  <a:pt x="1749450" y="313412"/>
                </a:lnTo>
                <a:lnTo>
                  <a:pt x="1717943" y="281905"/>
                </a:lnTo>
                <a:lnTo>
                  <a:pt x="1685087" y="251796"/>
                </a:lnTo>
                <a:lnTo>
                  <a:pt x="1650931" y="223134"/>
                </a:lnTo>
                <a:lnTo>
                  <a:pt x="1615522" y="195968"/>
                </a:lnTo>
                <a:lnTo>
                  <a:pt x="1578911" y="170346"/>
                </a:lnTo>
                <a:lnTo>
                  <a:pt x="1541145" y="146318"/>
                </a:lnTo>
                <a:lnTo>
                  <a:pt x="1502274" y="123931"/>
                </a:lnTo>
                <a:lnTo>
                  <a:pt x="1462346" y="103235"/>
                </a:lnTo>
                <a:lnTo>
                  <a:pt x="1421410" y="84279"/>
                </a:lnTo>
                <a:lnTo>
                  <a:pt x="1379515" y="67111"/>
                </a:lnTo>
                <a:lnTo>
                  <a:pt x="1336709" y="51780"/>
                </a:lnTo>
                <a:lnTo>
                  <a:pt x="1293042" y="38335"/>
                </a:lnTo>
                <a:lnTo>
                  <a:pt x="1248562" y="26825"/>
                </a:lnTo>
                <a:lnTo>
                  <a:pt x="1203318" y="17298"/>
                </a:lnTo>
                <a:lnTo>
                  <a:pt x="1157358" y="9803"/>
                </a:lnTo>
                <a:lnTo>
                  <a:pt x="1110732" y="4389"/>
                </a:lnTo>
                <a:lnTo>
                  <a:pt x="1063488" y="1105"/>
                </a:lnTo>
                <a:lnTo>
                  <a:pt x="1015675" y="0"/>
                </a:lnTo>
                <a:close/>
              </a:path>
            </a:pathLst>
          </a:custGeom>
          <a:solidFill>
            <a:srgbClr val="0BBDE8"/>
          </a:solidFill>
          <a:ln w="0">
            <a:noFill/>
          </a:ln>
        </p:spPr>
        <p:style>
          <a:lnRef idx="0">
            <a:scrgbClr r="0" g="0" b="0"/>
          </a:lnRef>
          <a:fillRef idx="0">
            <a:scrgbClr r="0" g="0" b="0"/>
          </a:fillRef>
          <a:effectRef idx="0">
            <a:scrgbClr r="0" g="0" b="0"/>
          </a:effectRef>
          <a:fontRef idx="minor"/>
        </p:style>
      </p:sp>
      <p:sp>
        <p:nvSpPr>
          <p:cNvPr id="711" name="CustomShape 55"/>
          <p:cNvSpPr/>
          <p:nvPr/>
        </p:nvSpPr>
        <p:spPr>
          <a:xfrm>
            <a:off x="16314120" y="2829240"/>
            <a:ext cx="2240280" cy="2240280"/>
          </a:xfrm>
          <a:custGeom>
            <a:avLst/>
            <a:gdLst/>
            <a:ahLst/>
            <a:cxnLst/>
            <a:rect l="l" t="t" r="r" b="b"/>
            <a:pathLst>
              <a:path w="2240915" h="2240915">
                <a:moveTo>
                  <a:pt x="2240769" y="1120384"/>
                </a:moveTo>
                <a:lnTo>
                  <a:pt x="2239734" y="1168985"/>
                </a:lnTo>
                <a:lnTo>
                  <a:pt x="2236657" y="1217056"/>
                </a:lnTo>
                <a:lnTo>
                  <a:pt x="2231579" y="1264557"/>
                </a:lnTo>
                <a:lnTo>
                  <a:pt x="2224543" y="1311444"/>
                </a:lnTo>
                <a:lnTo>
                  <a:pt x="2215592" y="1357677"/>
                </a:lnTo>
                <a:lnTo>
                  <a:pt x="2204766" y="1403212"/>
                </a:lnTo>
                <a:lnTo>
                  <a:pt x="2192108" y="1448009"/>
                </a:lnTo>
                <a:lnTo>
                  <a:pt x="2177660" y="1492024"/>
                </a:lnTo>
                <a:lnTo>
                  <a:pt x="2161465" y="1535217"/>
                </a:lnTo>
                <a:lnTo>
                  <a:pt x="2143563" y="1577544"/>
                </a:lnTo>
                <a:lnTo>
                  <a:pt x="2123997" y="1618963"/>
                </a:lnTo>
                <a:lnTo>
                  <a:pt x="2102810" y="1659434"/>
                </a:lnTo>
                <a:lnTo>
                  <a:pt x="2080043" y="1698913"/>
                </a:lnTo>
                <a:lnTo>
                  <a:pt x="2055738" y="1737359"/>
                </a:lnTo>
                <a:lnTo>
                  <a:pt x="2029937" y="1774730"/>
                </a:lnTo>
                <a:lnTo>
                  <a:pt x="2002683" y="1810983"/>
                </a:lnTo>
                <a:lnTo>
                  <a:pt x="1974017" y="1846077"/>
                </a:lnTo>
                <a:lnTo>
                  <a:pt x="1943981" y="1879969"/>
                </a:lnTo>
                <a:lnTo>
                  <a:pt x="1912618" y="1912618"/>
                </a:lnTo>
                <a:lnTo>
                  <a:pt x="1879969" y="1943981"/>
                </a:lnTo>
                <a:lnTo>
                  <a:pt x="1846077" y="1974017"/>
                </a:lnTo>
                <a:lnTo>
                  <a:pt x="1810983" y="2002683"/>
                </a:lnTo>
                <a:lnTo>
                  <a:pt x="1774730" y="2029937"/>
                </a:lnTo>
                <a:lnTo>
                  <a:pt x="1737359" y="2055738"/>
                </a:lnTo>
                <a:lnTo>
                  <a:pt x="1698913" y="2080043"/>
                </a:lnTo>
                <a:lnTo>
                  <a:pt x="1659434" y="2102810"/>
                </a:lnTo>
                <a:lnTo>
                  <a:pt x="1618963" y="2123997"/>
                </a:lnTo>
                <a:lnTo>
                  <a:pt x="1577544" y="2143563"/>
                </a:lnTo>
                <a:lnTo>
                  <a:pt x="1535217" y="2161465"/>
                </a:lnTo>
                <a:lnTo>
                  <a:pt x="1492024" y="2177660"/>
                </a:lnTo>
                <a:lnTo>
                  <a:pt x="1448009" y="2192108"/>
                </a:lnTo>
                <a:lnTo>
                  <a:pt x="1403212" y="2204766"/>
                </a:lnTo>
                <a:lnTo>
                  <a:pt x="1357677" y="2215592"/>
                </a:lnTo>
                <a:lnTo>
                  <a:pt x="1311444" y="2224543"/>
                </a:lnTo>
                <a:lnTo>
                  <a:pt x="1264557" y="2231579"/>
                </a:lnTo>
                <a:lnTo>
                  <a:pt x="1217056" y="2236657"/>
                </a:lnTo>
                <a:lnTo>
                  <a:pt x="1168985" y="2239734"/>
                </a:lnTo>
                <a:lnTo>
                  <a:pt x="1120384" y="2240769"/>
                </a:lnTo>
                <a:lnTo>
                  <a:pt x="1071785" y="2239734"/>
                </a:lnTo>
                <a:lnTo>
                  <a:pt x="1023714" y="2236657"/>
                </a:lnTo>
                <a:lnTo>
                  <a:pt x="976214" y="2231579"/>
                </a:lnTo>
                <a:lnTo>
                  <a:pt x="929327" y="2224543"/>
                </a:lnTo>
                <a:lnTo>
                  <a:pt x="883095" y="2215592"/>
                </a:lnTo>
                <a:lnTo>
                  <a:pt x="837560" y="2204766"/>
                </a:lnTo>
                <a:lnTo>
                  <a:pt x="792763" y="2192108"/>
                </a:lnTo>
                <a:lnTo>
                  <a:pt x="748748" y="2177660"/>
                </a:lnTo>
                <a:lnTo>
                  <a:pt x="705556" y="2161465"/>
                </a:lnTo>
                <a:lnTo>
                  <a:pt x="663229" y="2143563"/>
                </a:lnTo>
                <a:lnTo>
                  <a:pt x="621810" y="2123997"/>
                </a:lnTo>
                <a:lnTo>
                  <a:pt x="581339" y="2102810"/>
                </a:lnTo>
                <a:lnTo>
                  <a:pt x="541860" y="2080043"/>
                </a:lnTo>
                <a:lnTo>
                  <a:pt x="503414" y="2055738"/>
                </a:lnTo>
                <a:lnTo>
                  <a:pt x="466043" y="2029937"/>
                </a:lnTo>
                <a:lnTo>
                  <a:pt x="429790" y="2002683"/>
                </a:lnTo>
                <a:lnTo>
                  <a:pt x="394696" y="1974017"/>
                </a:lnTo>
                <a:lnTo>
                  <a:pt x="360803" y="1943981"/>
                </a:lnTo>
                <a:lnTo>
                  <a:pt x="328154" y="1912618"/>
                </a:lnTo>
                <a:lnTo>
                  <a:pt x="296791" y="1879969"/>
                </a:lnTo>
                <a:lnTo>
                  <a:pt x="266755" y="1846077"/>
                </a:lnTo>
                <a:lnTo>
                  <a:pt x="238089" y="1810983"/>
                </a:lnTo>
                <a:lnTo>
                  <a:pt x="210834" y="1774730"/>
                </a:lnTo>
                <a:lnTo>
                  <a:pt x="185033" y="1737359"/>
                </a:lnTo>
                <a:lnTo>
                  <a:pt x="160728" y="1698913"/>
                </a:lnTo>
                <a:lnTo>
                  <a:pt x="137961" y="1659434"/>
                </a:lnTo>
                <a:lnTo>
                  <a:pt x="116773" y="1618963"/>
                </a:lnTo>
                <a:lnTo>
                  <a:pt x="97207" y="1577544"/>
                </a:lnTo>
                <a:lnTo>
                  <a:pt x="79305" y="1535217"/>
                </a:lnTo>
                <a:lnTo>
                  <a:pt x="63109" y="1492024"/>
                </a:lnTo>
                <a:lnTo>
                  <a:pt x="48661" y="1448009"/>
                </a:lnTo>
                <a:lnTo>
                  <a:pt x="36003" y="1403212"/>
                </a:lnTo>
                <a:lnTo>
                  <a:pt x="25177" y="1357677"/>
                </a:lnTo>
                <a:lnTo>
                  <a:pt x="16225" y="1311444"/>
                </a:lnTo>
                <a:lnTo>
                  <a:pt x="9190" y="1264557"/>
                </a:lnTo>
                <a:lnTo>
                  <a:pt x="4112" y="1217056"/>
                </a:lnTo>
                <a:lnTo>
                  <a:pt x="1035" y="1168985"/>
                </a:lnTo>
                <a:lnTo>
                  <a:pt x="0" y="1120384"/>
                </a:lnTo>
                <a:lnTo>
                  <a:pt x="1035" y="1071784"/>
                </a:lnTo>
                <a:lnTo>
                  <a:pt x="4112" y="1023712"/>
                </a:lnTo>
                <a:lnTo>
                  <a:pt x="9190" y="976212"/>
                </a:lnTo>
                <a:lnTo>
                  <a:pt x="16225" y="929324"/>
                </a:lnTo>
                <a:lnTo>
                  <a:pt x="25177" y="883092"/>
                </a:lnTo>
                <a:lnTo>
                  <a:pt x="36003" y="837556"/>
                </a:lnTo>
                <a:lnTo>
                  <a:pt x="48661" y="792760"/>
                </a:lnTo>
                <a:lnTo>
                  <a:pt x="63109" y="748744"/>
                </a:lnTo>
                <a:lnTo>
                  <a:pt x="79305" y="705552"/>
                </a:lnTo>
                <a:lnTo>
                  <a:pt x="97207" y="663225"/>
                </a:lnTo>
                <a:lnTo>
                  <a:pt x="116773" y="621805"/>
                </a:lnTo>
                <a:lnTo>
                  <a:pt x="137961" y="581334"/>
                </a:lnTo>
                <a:lnTo>
                  <a:pt x="160728" y="541855"/>
                </a:lnTo>
                <a:lnTo>
                  <a:pt x="185033" y="503409"/>
                </a:lnTo>
                <a:lnTo>
                  <a:pt x="210834" y="466039"/>
                </a:lnTo>
                <a:lnTo>
                  <a:pt x="238089" y="429785"/>
                </a:lnTo>
                <a:lnTo>
                  <a:pt x="266755" y="394692"/>
                </a:lnTo>
                <a:lnTo>
                  <a:pt x="296791" y="360799"/>
                </a:lnTo>
                <a:lnTo>
                  <a:pt x="328154" y="328151"/>
                </a:lnTo>
                <a:lnTo>
                  <a:pt x="360803" y="296787"/>
                </a:lnTo>
                <a:lnTo>
                  <a:pt x="394696" y="266752"/>
                </a:lnTo>
                <a:lnTo>
                  <a:pt x="429790" y="238086"/>
                </a:lnTo>
                <a:lnTo>
                  <a:pt x="466043" y="210831"/>
                </a:lnTo>
                <a:lnTo>
                  <a:pt x="503414" y="185031"/>
                </a:lnTo>
                <a:lnTo>
                  <a:pt x="541860" y="160726"/>
                </a:lnTo>
                <a:lnTo>
                  <a:pt x="581339" y="137958"/>
                </a:lnTo>
                <a:lnTo>
                  <a:pt x="621810" y="116771"/>
                </a:lnTo>
                <a:lnTo>
                  <a:pt x="663229" y="97206"/>
                </a:lnTo>
                <a:lnTo>
                  <a:pt x="705556" y="79304"/>
                </a:lnTo>
                <a:lnTo>
                  <a:pt x="748748" y="63108"/>
                </a:lnTo>
                <a:lnTo>
                  <a:pt x="792763" y="48660"/>
                </a:lnTo>
                <a:lnTo>
                  <a:pt x="837560" y="36003"/>
                </a:lnTo>
                <a:lnTo>
                  <a:pt x="883095" y="25177"/>
                </a:lnTo>
                <a:lnTo>
                  <a:pt x="929327" y="16225"/>
                </a:lnTo>
                <a:lnTo>
                  <a:pt x="976214" y="9189"/>
                </a:lnTo>
                <a:lnTo>
                  <a:pt x="1023714" y="4112"/>
                </a:lnTo>
                <a:lnTo>
                  <a:pt x="1071785" y="1035"/>
                </a:lnTo>
                <a:lnTo>
                  <a:pt x="1120384" y="0"/>
                </a:lnTo>
                <a:lnTo>
                  <a:pt x="1168985" y="1035"/>
                </a:lnTo>
                <a:lnTo>
                  <a:pt x="1217056" y="4112"/>
                </a:lnTo>
                <a:lnTo>
                  <a:pt x="1264557" y="9189"/>
                </a:lnTo>
                <a:lnTo>
                  <a:pt x="1311444" y="16225"/>
                </a:lnTo>
                <a:lnTo>
                  <a:pt x="1357677" y="25177"/>
                </a:lnTo>
                <a:lnTo>
                  <a:pt x="1403212" y="36003"/>
                </a:lnTo>
                <a:lnTo>
                  <a:pt x="1448009" y="48660"/>
                </a:lnTo>
                <a:lnTo>
                  <a:pt x="1492024" y="63108"/>
                </a:lnTo>
                <a:lnTo>
                  <a:pt x="1535217" y="79304"/>
                </a:lnTo>
                <a:lnTo>
                  <a:pt x="1577544" y="97206"/>
                </a:lnTo>
                <a:lnTo>
                  <a:pt x="1618963" y="116771"/>
                </a:lnTo>
                <a:lnTo>
                  <a:pt x="1659434" y="137958"/>
                </a:lnTo>
                <a:lnTo>
                  <a:pt x="1698913" y="160726"/>
                </a:lnTo>
                <a:lnTo>
                  <a:pt x="1737359" y="185031"/>
                </a:lnTo>
                <a:lnTo>
                  <a:pt x="1774730" y="210831"/>
                </a:lnTo>
                <a:lnTo>
                  <a:pt x="1810983" y="238086"/>
                </a:lnTo>
                <a:lnTo>
                  <a:pt x="1846077" y="266752"/>
                </a:lnTo>
                <a:lnTo>
                  <a:pt x="1879969" y="296787"/>
                </a:lnTo>
                <a:lnTo>
                  <a:pt x="1912618" y="328151"/>
                </a:lnTo>
                <a:lnTo>
                  <a:pt x="1943981" y="360799"/>
                </a:lnTo>
                <a:lnTo>
                  <a:pt x="1974017" y="394692"/>
                </a:lnTo>
                <a:lnTo>
                  <a:pt x="2002683" y="429785"/>
                </a:lnTo>
                <a:lnTo>
                  <a:pt x="2029937" y="466039"/>
                </a:lnTo>
                <a:lnTo>
                  <a:pt x="2055738" y="503409"/>
                </a:lnTo>
                <a:lnTo>
                  <a:pt x="2080043" y="541855"/>
                </a:lnTo>
                <a:lnTo>
                  <a:pt x="2102810" y="581334"/>
                </a:lnTo>
                <a:lnTo>
                  <a:pt x="2123997" y="621805"/>
                </a:lnTo>
                <a:lnTo>
                  <a:pt x="2143563" y="663225"/>
                </a:lnTo>
                <a:lnTo>
                  <a:pt x="2161465" y="705552"/>
                </a:lnTo>
                <a:lnTo>
                  <a:pt x="2177660" y="748744"/>
                </a:lnTo>
                <a:lnTo>
                  <a:pt x="2192108" y="792760"/>
                </a:lnTo>
                <a:lnTo>
                  <a:pt x="2204766" y="837556"/>
                </a:lnTo>
                <a:lnTo>
                  <a:pt x="2215592" y="883092"/>
                </a:lnTo>
                <a:lnTo>
                  <a:pt x="2224543" y="929324"/>
                </a:lnTo>
                <a:lnTo>
                  <a:pt x="2231579" y="976212"/>
                </a:lnTo>
                <a:lnTo>
                  <a:pt x="2236657" y="1023712"/>
                </a:lnTo>
                <a:lnTo>
                  <a:pt x="2239734" y="1071784"/>
                </a:lnTo>
                <a:lnTo>
                  <a:pt x="2240769" y="1120384"/>
                </a:lnTo>
                <a:close/>
              </a:path>
            </a:pathLst>
          </a:custGeom>
          <a:noFill/>
          <a:ln w="10450">
            <a:solidFill>
              <a:srgbClr val="0BBDE8"/>
            </a:solidFill>
            <a:prstDash val="dash"/>
            <a:round/>
          </a:ln>
        </p:spPr>
        <p:style>
          <a:lnRef idx="0">
            <a:scrgbClr r="0" g="0" b="0"/>
          </a:lnRef>
          <a:fillRef idx="0">
            <a:scrgbClr r="0" g="0" b="0"/>
          </a:fillRef>
          <a:effectRef idx="0">
            <a:scrgbClr r="0" g="0" b="0"/>
          </a:effectRef>
          <a:fontRef idx="minor"/>
        </p:style>
      </p:sp>
      <p:sp>
        <p:nvSpPr>
          <p:cNvPr id="712" name="CustomShape 56"/>
          <p:cNvSpPr/>
          <p:nvPr/>
        </p:nvSpPr>
        <p:spPr>
          <a:xfrm>
            <a:off x="8994960" y="2934000"/>
            <a:ext cx="2030760" cy="2030760"/>
          </a:xfrm>
          <a:custGeom>
            <a:avLst/>
            <a:gdLst/>
            <a:ahLst/>
            <a:cxnLst/>
            <a:rect l="l" t="t" r="r" b="b"/>
            <a:pathLst>
              <a:path w="2031365" h="2031364">
                <a:moveTo>
                  <a:pt x="1015675" y="0"/>
                </a:moveTo>
                <a:lnTo>
                  <a:pt x="967863" y="1105"/>
                </a:lnTo>
                <a:lnTo>
                  <a:pt x="920620" y="4389"/>
                </a:lnTo>
                <a:lnTo>
                  <a:pt x="873995" y="9803"/>
                </a:lnTo>
                <a:lnTo>
                  <a:pt x="828036" y="17298"/>
                </a:lnTo>
                <a:lnTo>
                  <a:pt x="782792" y="26825"/>
                </a:lnTo>
                <a:lnTo>
                  <a:pt x="738313" y="38335"/>
                </a:lnTo>
                <a:lnTo>
                  <a:pt x="694646" y="51780"/>
                </a:lnTo>
                <a:lnTo>
                  <a:pt x="651840" y="67111"/>
                </a:lnTo>
                <a:lnTo>
                  <a:pt x="609946" y="84279"/>
                </a:lnTo>
                <a:lnTo>
                  <a:pt x="569010" y="103235"/>
                </a:lnTo>
                <a:lnTo>
                  <a:pt x="529082" y="123931"/>
                </a:lnTo>
                <a:lnTo>
                  <a:pt x="490211" y="146318"/>
                </a:lnTo>
                <a:lnTo>
                  <a:pt x="452445" y="170346"/>
                </a:lnTo>
                <a:lnTo>
                  <a:pt x="415833" y="195968"/>
                </a:lnTo>
                <a:lnTo>
                  <a:pt x="380425" y="223134"/>
                </a:lnTo>
                <a:lnTo>
                  <a:pt x="346268" y="251796"/>
                </a:lnTo>
                <a:lnTo>
                  <a:pt x="313412" y="281905"/>
                </a:lnTo>
                <a:lnTo>
                  <a:pt x="281905" y="313412"/>
                </a:lnTo>
                <a:lnTo>
                  <a:pt x="251796" y="346268"/>
                </a:lnTo>
                <a:lnTo>
                  <a:pt x="223134" y="380425"/>
                </a:lnTo>
                <a:lnTo>
                  <a:pt x="195968" y="415833"/>
                </a:lnTo>
                <a:lnTo>
                  <a:pt x="170346" y="452445"/>
                </a:lnTo>
                <a:lnTo>
                  <a:pt x="146318" y="490211"/>
                </a:lnTo>
                <a:lnTo>
                  <a:pt x="123931" y="529082"/>
                </a:lnTo>
                <a:lnTo>
                  <a:pt x="103235" y="569010"/>
                </a:lnTo>
                <a:lnTo>
                  <a:pt x="84279" y="609946"/>
                </a:lnTo>
                <a:lnTo>
                  <a:pt x="67111" y="651840"/>
                </a:lnTo>
                <a:lnTo>
                  <a:pt x="51780" y="694646"/>
                </a:lnTo>
                <a:lnTo>
                  <a:pt x="38335" y="738313"/>
                </a:lnTo>
                <a:lnTo>
                  <a:pt x="26825" y="782792"/>
                </a:lnTo>
                <a:lnTo>
                  <a:pt x="17298" y="828036"/>
                </a:lnTo>
                <a:lnTo>
                  <a:pt x="9803" y="873995"/>
                </a:lnTo>
                <a:lnTo>
                  <a:pt x="4389" y="920620"/>
                </a:lnTo>
                <a:lnTo>
                  <a:pt x="1105" y="967863"/>
                </a:lnTo>
                <a:lnTo>
                  <a:pt x="0" y="1015675"/>
                </a:lnTo>
                <a:lnTo>
                  <a:pt x="1105" y="1063488"/>
                </a:lnTo>
                <a:lnTo>
                  <a:pt x="4389" y="1110732"/>
                </a:lnTo>
                <a:lnTo>
                  <a:pt x="9803" y="1157358"/>
                </a:lnTo>
                <a:lnTo>
                  <a:pt x="17298" y="1203318"/>
                </a:lnTo>
                <a:lnTo>
                  <a:pt x="26825" y="1248562"/>
                </a:lnTo>
                <a:lnTo>
                  <a:pt x="38335" y="1293042"/>
                </a:lnTo>
                <a:lnTo>
                  <a:pt x="51780" y="1336709"/>
                </a:lnTo>
                <a:lnTo>
                  <a:pt x="67111" y="1379515"/>
                </a:lnTo>
                <a:lnTo>
                  <a:pt x="84279" y="1421410"/>
                </a:lnTo>
                <a:lnTo>
                  <a:pt x="103235" y="1462346"/>
                </a:lnTo>
                <a:lnTo>
                  <a:pt x="123931" y="1502274"/>
                </a:lnTo>
                <a:lnTo>
                  <a:pt x="146318" y="1541145"/>
                </a:lnTo>
                <a:lnTo>
                  <a:pt x="170346" y="1578911"/>
                </a:lnTo>
                <a:lnTo>
                  <a:pt x="195968" y="1615522"/>
                </a:lnTo>
                <a:lnTo>
                  <a:pt x="223134" y="1650931"/>
                </a:lnTo>
                <a:lnTo>
                  <a:pt x="251796" y="1685087"/>
                </a:lnTo>
                <a:lnTo>
                  <a:pt x="281905" y="1717943"/>
                </a:lnTo>
                <a:lnTo>
                  <a:pt x="313412" y="1749450"/>
                </a:lnTo>
                <a:lnTo>
                  <a:pt x="346268" y="1779558"/>
                </a:lnTo>
                <a:lnTo>
                  <a:pt x="380425" y="1808220"/>
                </a:lnTo>
                <a:lnTo>
                  <a:pt x="415833" y="1835386"/>
                </a:lnTo>
                <a:lnTo>
                  <a:pt x="452445" y="1861007"/>
                </a:lnTo>
                <a:lnTo>
                  <a:pt x="490211" y="1885036"/>
                </a:lnTo>
                <a:lnTo>
                  <a:pt x="529082" y="1907422"/>
                </a:lnTo>
                <a:lnTo>
                  <a:pt x="569010" y="1928117"/>
                </a:lnTo>
                <a:lnTo>
                  <a:pt x="609946" y="1947073"/>
                </a:lnTo>
                <a:lnTo>
                  <a:pt x="651840" y="1964241"/>
                </a:lnTo>
                <a:lnTo>
                  <a:pt x="694646" y="1979572"/>
                </a:lnTo>
                <a:lnTo>
                  <a:pt x="738313" y="1993017"/>
                </a:lnTo>
                <a:lnTo>
                  <a:pt x="782792" y="2004527"/>
                </a:lnTo>
                <a:lnTo>
                  <a:pt x="828036" y="2014054"/>
                </a:lnTo>
                <a:lnTo>
                  <a:pt x="873995" y="2021548"/>
                </a:lnTo>
                <a:lnTo>
                  <a:pt x="920620" y="2026962"/>
                </a:lnTo>
                <a:lnTo>
                  <a:pt x="967863" y="2030246"/>
                </a:lnTo>
                <a:lnTo>
                  <a:pt x="1015675" y="2031351"/>
                </a:lnTo>
                <a:lnTo>
                  <a:pt x="1063488" y="2030246"/>
                </a:lnTo>
                <a:lnTo>
                  <a:pt x="1110732" y="2026962"/>
                </a:lnTo>
                <a:lnTo>
                  <a:pt x="1157358" y="2021548"/>
                </a:lnTo>
                <a:lnTo>
                  <a:pt x="1203318" y="2014054"/>
                </a:lnTo>
                <a:lnTo>
                  <a:pt x="1248562" y="2004527"/>
                </a:lnTo>
                <a:lnTo>
                  <a:pt x="1293042" y="1993017"/>
                </a:lnTo>
                <a:lnTo>
                  <a:pt x="1336709" y="1979572"/>
                </a:lnTo>
                <a:lnTo>
                  <a:pt x="1379515" y="1964241"/>
                </a:lnTo>
                <a:lnTo>
                  <a:pt x="1421410" y="1947073"/>
                </a:lnTo>
                <a:lnTo>
                  <a:pt x="1462346" y="1928117"/>
                </a:lnTo>
                <a:lnTo>
                  <a:pt x="1502274" y="1907422"/>
                </a:lnTo>
                <a:lnTo>
                  <a:pt x="1541145" y="1885036"/>
                </a:lnTo>
                <a:lnTo>
                  <a:pt x="1578911" y="1861007"/>
                </a:lnTo>
                <a:lnTo>
                  <a:pt x="1615522" y="1835386"/>
                </a:lnTo>
                <a:lnTo>
                  <a:pt x="1650931" y="1808220"/>
                </a:lnTo>
                <a:lnTo>
                  <a:pt x="1685087" y="1779558"/>
                </a:lnTo>
                <a:lnTo>
                  <a:pt x="1717943" y="1749450"/>
                </a:lnTo>
                <a:lnTo>
                  <a:pt x="1749450" y="1717943"/>
                </a:lnTo>
                <a:lnTo>
                  <a:pt x="1779558" y="1685087"/>
                </a:lnTo>
                <a:lnTo>
                  <a:pt x="1808220" y="1650931"/>
                </a:lnTo>
                <a:lnTo>
                  <a:pt x="1835386" y="1615522"/>
                </a:lnTo>
                <a:lnTo>
                  <a:pt x="1861007" y="1578911"/>
                </a:lnTo>
                <a:lnTo>
                  <a:pt x="1885036" y="1541145"/>
                </a:lnTo>
                <a:lnTo>
                  <a:pt x="1907422" y="1502274"/>
                </a:lnTo>
                <a:lnTo>
                  <a:pt x="1928117" y="1462346"/>
                </a:lnTo>
                <a:lnTo>
                  <a:pt x="1947073" y="1421410"/>
                </a:lnTo>
                <a:lnTo>
                  <a:pt x="1964241" y="1379515"/>
                </a:lnTo>
                <a:lnTo>
                  <a:pt x="1979572" y="1336709"/>
                </a:lnTo>
                <a:lnTo>
                  <a:pt x="1993017" y="1293042"/>
                </a:lnTo>
                <a:lnTo>
                  <a:pt x="2004527" y="1248562"/>
                </a:lnTo>
                <a:lnTo>
                  <a:pt x="2014054" y="1203318"/>
                </a:lnTo>
                <a:lnTo>
                  <a:pt x="2021548" y="1157358"/>
                </a:lnTo>
                <a:lnTo>
                  <a:pt x="2026962" y="1110732"/>
                </a:lnTo>
                <a:lnTo>
                  <a:pt x="2030246" y="1063488"/>
                </a:lnTo>
                <a:lnTo>
                  <a:pt x="2031351" y="1015675"/>
                </a:lnTo>
                <a:lnTo>
                  <a:pt x="2030246" y="967863"/>
                </a:lnTo>
                <a:lnTo>
                  <a:pt x="2026962" y="920620"/>
                </a:lnTo>
                <a:lnTo>
                  <a:pt x="2021548" y="873995"/>
                </a:lnTo>
                <a:lnTo>
                  <a:pt x="2014054" y="828036"/>
                </a:lnTo>
                <a:lnTo>
                  <a:pt x="2004527" y="782792"/>
                </a:lnTo>
                <a:lnTo>
                  <a:pt x="1993017" y="738313"/>
                </a:lnTo>
                <a:lnTo>
                  <a:pt x="1979572" y="694646"/>
                </a:lnTo>
                <a:lnTo>
                  <a:pt x="1964241" y="651840"/>
                </a:lnTo>
                <a:lnTo>
                  <a:pt x="1947073" y="609946"/>
                </a:lnTo>
                <a:lnTo>
                  <a:pt x="1928117" y="569010"/>
                </a:lnTo>
                <a:lnTo>
                  <a:pt x="1907422" y="529082"/>
                </a:lnTo>
                <a:lnTo>
                  <a:pt x="1885036" y="490211"/>
                </a:lnTo>
                <a:lnTo>
                  <a:pt x="1861007" y="452445"/>
                </a:lnTo>
                <a:lnTo>
                  <a:pt x="1835386" y="415833"/>
                </a:lnTo>
                <a:lnTo>
                  <a:pt x="1808220" y="380425"/>
                </a:lnTo>
                <a:lnTo>
                  <a:pt x="1779558" y="346268"/>
                </a:lnTo>
                <a:lnTo>
                  <a:pt x="1749450" y="313412"/>
                </a:lnTo>
                <a:lnTo>
                  <a:pt x="1717943" y="281905"/>
                </a:lnTo>
                <a:lnTo>
                  <a:pt x="1685087" y="251796"/>
                </a:lnTo>
                <a:lnTo>
                  <a:pt x="1650931" y="223134"/>
                </a:lnTo>
                <a:lnTo>
                  <a:pt x="1615522" y="195968"/>
                </a:lnTo>
                <a:lnTo>
                  <a:pt x="1578911" y="170346"/>
                </a:lnTo>
                <a:lnTo>
                  <a:pt x="1541145" y="146318"/>
                </a:lnTo>
                <a:lnTo>
                  <a:pt x="1502274" y="123931"/>
                </a:lnTo>
                <a:lnTo>
                  <a:pt x="1462346" y="103235"/>
                </a:lnTo>
                <a:lnTo>
                  <a:pt x="1421410" y="84279"/>
                </a:lnTo>
                <a:lnTo>
                  <a:pt x="1379515" y="67111"/>
                </a:lnTo>
                <a:lnTo>
                  <a:pt x="1336709" y="51780"/>
                </a:lnTo>
                <a:lnTo>
                  <a:pt x="1293042" y="38335"/>
                </a:lnTo>
                <a:lnTo>
                  <a:pt x="1248562" y="26825"/>
                </a:lnTo>
                <a:lnTo>
                  <a:pt x="1203318" y="17298"/>
                </a:lnTo>
                <a:lnTo>
                  <a:pt x="1157358" y="9803"/>
                </a:lnTo>
                <a:lnTo>
                  <a:pt x="1110732" y="4389"/>
                </a:lnTo>
                <a:lnTo>
                  <a:pt x="1063488" y="1105"/>
                </a:lnTo>
                <a:lnTo>
                  <a:pt x="1015675" y="0"/>
                </a:lnTo>
                <a:close/>
              </a:path>
            </a:pathLst>
          </a:custGeom>
          <a:solidFill>
            <a:srgbClr val="0BBDE8"/>
          </a:solidFill>
          <a:ln w="0">
            <a:noFill/>
          </a:ln>
        </p:spPr>
        <p:style>
          <a:lnRef idx="0">
            <a:scrgbClr r="0" g="0" b="0"/>
          </a:lnRef>
          <a:fillRef idx="0">
            <a:scrgbClr r="0" g="0" b="0"/>
          </a:fillRef>
          <a:effectRef idx="0">
            <a:scrgbClr r="0" g="0" b="0"/>
          </a:effectRef>
          <a:fontRef idx="minor"/>
        </p:style>
      </p:sp>
      <p:sp>
        <p:nvSpPr>
          <p:cNvPr id="713" name="CustomShape 57"/>
          <p:cNvSpPr/>
          <p:nvPr/>
        </p:nvSpPr>
        <p:spPr>
          <a:xfrm>
            <a:off x="8890200" y="2829240"/>
            <a:ext cx="2240280" cy="2240280"/>
          </a:xfrm>
          <a:custGeom>
            <a:avLst/>
            <a:gdLst/>
            <a:ahLst/>
            <a:cxnLst/>
            <a:rect l="l" t="t" r="r" b="b"/>
            <a:pathLst>
              <a:path w="2240915" h="2240915">
                <a:moveTo>
                  <a:pt x="2240769" y="1120384"/>
                </a:moveTo>
                <a:lnTo>
                  <a:pt x="2239734" y="1168985"/>
                </a:lnTo>
                <a:lnTo>
                  <a:pt x="2236657" y="1217056"/>
                </a:lnTo>
                <a:lnTo>
                  <a:pt x="2231579" y="1264557"/>
                </a:lnTo>
                <a:lnTo>
                  <a:pt x="2224543" y="1311444"/>
                </a:lnTo>
                <a:lnTo>
                  <a:pt x="2215592" y="1357677"/>
                </a:lnTo>
                <a:lnTo>
                  <a:pt x="2204766" y="1403212"/>
                </a:lnTo>
                <a:lnTo>
                  <a:pt x="2192108" y="1448009"/>
                </a:lnTo>
                <a:lnTo>
                  <a:pt x="2177660" y="1492024"/>
                </a:lnTo>
                <a:lnTo>
                  <a:pt x="2161465" y="1535217"/>
                </a:lnTo>
                <a:lnTo>
                  <a:pt x="2143563" y="1577544"/>
                </a:lnTo>
                <a:lnTo>
                  <a:pt x="2123997" y="1618963"/>
                </a:lnTo>
                <a:lnTo>
                  <a:pt x="2102810" y="1659434"/>
                </a:lnTo>
                <a:lnTo>
                  <a:pt x="2080043" y="1698913"/>
                </a:lnTo>
                <a:lnTo>
                  <a:pt x="2055738" y="1737359"/>
                </a:lnTo>
                <a:lnTo>
                  <a:pt x="2029937" y="1774730"/>
                </a:lnTo>
                <a:lnTo>
                  <a:pt x="2002683" y="1810983"/>
                </a:lnTo>
                <a:lnTo>
                  <a:pt x="1974017" y="1846077"/>
                </a:lnTo>
                <a:lnTo>
                  <a:pt x="1943981" y="1879969"/>
                </a:lnTo>
                <a:lnTo>
                  <a:pt x="1912618" y="1912618"/>
                </a:lnTo>
                <a:lnTo>
                  <a:pt x="1879969" y="1943981"/>
                </a:lnTo>
                <a:lnTo>
                  <a:pt x="1846077" y="1974017"/>
                </a:lnTo>
                <a:lnTo>
                  <a:pt x="1810983" y="2002683"/>
                </a:lnTo>
                <a:lnTo>
                  <a:pt x="1774730" y="2029937"/>
                </a:lnTo>
                <a:lnTo>
                  <a:pt x="1737359" y="2055738"/>
                </a:lnTo>
                <a:lnTo>
                  <a:pt x="1698913" y="2080043"/>
                </a:lnTo>
                <a:lnTo>
                  <a:pt x="1659434" y="2102810"/>
                </a:lnTo>
                <a:lnTo>
                  <a:pt x="1618963" y="2123997"/>
                </a:lnTo>
                <a:lnTo>
                  <a:pt x="1577544" y="2143563"/>
                </a:lnTo>
                <a:lnTo>
                  <a:pt x="1535217" y="2161465"/>
                </a:lnTo>
                <a:lnTo>
                  <a:pt x="1492024" y="2177660"/>
                </a:lnTo>
                <a:lnTo>
                  <a:pt x="1448009" y="2192108"/>
                </a:lnTo>
                <a:lnTo>
                  <a:pt x="1403212" y="2204766"/>
                </a:lnTo>
                <a:lnTo>
                  <a:pt x="1357677" y="2215592"/>
                </a:lnTo>
                <a:lnTo>
                  <a:pt x="1311444" y="2224543"/>
                </a:lnTo>
                <a:lnTo>
                  <a:pt x="1264557" y="2231579"/>
                </a:lnTo>
                <a:lnTo>
                  <a:pt x="1217056" y="2236657"/>
                </a:lnTo>
                <a:lnTo>
                  <a:pt x="1168985" y="2239734"/>
                </a:lnTo>
                <a:lnTo>
                  <a:pt x="1120384" y="2240769"/>
                </a:lnTo>
                <a:lnTo>
                  <a:pt x="1071785" y="2239734"/>
                </a:lnTo>
                <a:lnTo>
                  <a:pt x="1023714" y="2236657"/>
                </a:lnTo>
                <a:lnTo>
                  <a:pt x="976214" y="2231579"/>
                </a:lnTo>
                <a:lnTo>
                  <a:pt x="929327" y="2224543"/>
                </a:lnTo>
                <a:lnTo>
                  <a:pt x="883095" y="2215592"/>
                </a:lnTo>
                <a:lnTo>
                  <a:pt x="837560" y="2204766"/>
                </a:lnTo>
                <a:lnTo>
                  <a:pt x="792763" y="2192108"/>
                </a:lnTo>
                <a:lnTo>
                  <a:pt x="748748" y="2177660"/>
                </a:lnTo>
                <a:lnTo>
                  <a:pt x="705556" y="2161465"/>
                </a:lnTo>
                <a:lnTo>
                  <a:pt x="663229" y="2143563"/>
                </a:lnTo>
                <a:lnTo>
                  <a:pt x="621810" y="2123997"/>
                </a:lnTo>
                <a:lnTo>
                  <a:pt x="581339" y="2102810"/>
                </a:lnTo>
                <a:lnTo>
                  <a:pt x="541860" y="2080043"/>
                </a:lnTo>
                <a:lnTo>
                  <a:pt x="503414" y="2055738"/>
                </a:lnTo>
                <a:lnTo>
                  <a:pt x="466043" y="2029937"/>
                </a:lnTo>
                <a:lnTo>
                  <a:pt x="429790" y="2002683"/>
                </a:lnTo>
                <a:lnTo>
                  <a:pt x="394696" y="1974017"/>
                </a:lnTo>
                <a:lnTo>
                  <a:pt x="360803" y="1943981"/>
                </a:lnTo>
                <a:lnTo>
                  <a:pt x="328154" y="1912618"/>
                </a:lnTo>
                <a:lnTo>
                  <a:pt x="296791" y="1879969"/>
                </a:lnTo>
                <a:lnTo>
                  <a:pt x="266755" y="1846077"/>
                </a:lnTo>
                <a:lnTo>
                  <a:pt x="238089" y="1810983"/>
                </a:lnTo>
                <a:lnTo>
                  <a:pt x="210834" y="1774730"/>
                </a:lnTo>
                <a:lnTo>
                  <a:pt x="185033" y="1737359"/>
                </a:lnTo>
                <a:lnTo>
                  <a:pt x="160728" y="1698913"/>
                </a:lnTo>
                <a:lnTo>
                  <a:pt x="137961" y="1659434"/>
                </a:lnTo>
                <a:lnTo>
                  <a:pt x="116773" y="1618963"/>
                </a:lnTo>
                <a:lnTo>
                  <a:pt x="97207" y="1577544"/>
                </a:lnTo>
                <a:lnTo>
                  <a:pt x="79305" y="1535217"/>
                </a:lnTo>
                <a:lnTo>
                  <a:pt x="63109" y="1492024"/>
                </a:lnTo>
                <a:lnTo>
                  <a:pt x="48661" y="1448009"/>
                </a:lnTo>
                <a:lnTo>
                  <a:pt x="36003" y="1403212"/>
                </a:lnTo>
                <a:lnTo>
                  <a:pt x="25177" y="1357677"/>
                </a:lnTo>
                <a:lnTo>
                  <a:pt x="16225" y="1311444"/>
                </a:lnTo>
                <a:lnTo>
                  <a:pt x="9190" y="1264557"/>
                </a:lnTo>
                <a:lnTo>
                  <a:pt x="4112" y="1217056"/>
                </a:lnTo>
                <a:lnTo>
                  <a:pt x="1035" y="1168985"/>
                </a:lnTo>
                <a:lnTo>
                  <a:pt x="0" y="1120384"/>
                </a:lnTo>
                <a:lnTo>
                  <a:pt x="1035" y="1071784"/>
                </a:lnTo>
                <a:lnTo>
                  <a:pt x="4112" y="1023712"/>
                </a:lnTo>
                <a:lnTo>
                  <a:pt x="9190" y="976212"/>
                </a:lnTo>
                <a:lnTo>
                  <a:pt x="16225" y="929324"/>
                </a:lnTo>
                <a:lnTo>
                  <a:pt x="25177" y="883092"/>
                </a:lnTo>
                <a:lnTo>
                  <a:pt x="36003" y="837556"/>
                </a:lnTo>
                <a:lnTo>
                  <a:pt x="48661" y="792760"/>
                </a:lnTo>
                <a:lnTo>
                  <a:pt x="63109" y="748744"/>
                </a:lnTo>
                <a:lnTo>
                  <a:pt x="79305" y="705552"/>
                </a:lnTo>
                <a:lnTo>
                  <a:pt x="97207" y="663225"/>
                </a:lnTo>
                <a:lnTo>
                  <a:pt x="116773" y="621805"/>
                </a:lnTo>
                <a:lnTo>
                  <a:pt x="137961" y="581334"/>
                </a:lnTo>
                <a:lnTo>
                  <a:pt x="160728" y="541855"/>
                </a:lnTo>
                <a:lnTo>
                  <a:pt x="185033" y="503409"/>
                </a:lnTo>
                <a:lnTo>
                  <a:pt x="210834" y="466039"/>
                </a:lnTo>
                <a:lnTo>
                  <a:pt x="238089" y="429785"/>
                </a:lnTo>
                <a:lnTo>
                  <a:pt x="266755" y="394692"/>
                </a:lnTo>
                <a:lnTo>
                  <a:pt x="296791" y="360799"/>
                </a:lnTo>
                <a:lnTo>
                  <a:pt x="328154" y="328151"/>
                </a:lnTo>
                <a:lnTo>
                  <a:pt x="360803" y="296787"/>
                </a:lnTo>
                <a:lnTo>
                  <a:pt x="394696" y="266752"/>
                </a:lnTo>
                <a:lnTo>
                  <a:pt x="429790" y="238086"/>
                </a:lnTo>
                <a:lnTo>
                  <a:pt x="466043" y="210831"/>
                </a:lnTo>
                <a:lnTo>
                  <a:pt x="503414" y="185031"/>
                </a:lnTo>
                <a:lnTo>
                  <a:pt x="541860" y="160726"/>
                </a:lnTo>
                <a:lnTo>
                  <a:pt x="581339" y="137958"/>
                </a:lnTo>
                <a:lnTo>
                  <a:pt x="621810" y="116771"/>
                </a:lnTo>
                <a:lnTo>
                  <a:pt x="663229" y="97206"/>
                </a:lnTo>
                <a:lnTo>
                  <a:pt x="705556" y="79304"/>
                </a:lnTo>
                <a:lnTo>
                  <a:pt x="748748" y="63108"/>
                </a:lnTo>
                <a:lnTo>
                  <a:pt x="792763" y="48660"/>
                </a:lnTo>
                <a:lnTo>
                  <a:pt x="837560" y="36003"/>
                </a:lnTo>
                <a:lnTo>
                  <a:pt x="883095" y="25177"/>
                </a:lnTo>
                <a:lnTo>
                  <a:pt x="929327" y="16225"/>
                </a:lnTo>
                <a:lnTo>
                  <a:pt x="976214" y="9189"/>
                </a:lnTo>
                <a:lnTo>
                  <a:pt x="1023714" y="4112"/>
                </a:lnTo>
                <a:lnTo>
                  <a:pt x="1071785" y="1035"/>
                </a:lnTo>
                <a:lnTo>
                  <a:pt x="1120384" y="0"/>
                </a:lnTo>
                <a:lnTo>
                  <a:pt x="1168985" y="1035"/>
                </a:lnTo>
                <a:lnTo>
                  <a:pt x="1217056" y="4112"/>
                </a:lnTo>
                <a:lnTo>
                  <a:pt x="1264557" y="9189"/>
                </a:lnTo>
                <a:lnTo>
                  <a:pt x="1311444" y="16225"/>
                </a:lnTo>
                <a:lnTo>
                  <a:pt x="1357677" y="25177"/>
                </a:lnTo>
                <a:lnTo>
                  <a:pt x="1403212" y="36003"/>
                </a:lnTo>
                <a:lnTo>
                  <a:pt x="1448009" y="48660"/>
                </a:lnTo>
                <a:lnTo>
                  <a:pt x="1492024" y="63108"/>
                </a:lnTo>
                <a:lnTo>
                  <a:pt x="1535217" y="79304"/>
                </a:lnTo>
                <a:lnTo>
                  <a:pt x="1577544" y="97206"/>
                </a:lnTo>
                <a:lnTo>
                  <a:pt x="1618963" y="116771"/>
                </a:lnTo>
                <a:lnTo>
                  <a:pt x="1659434" y="137958"/>
                </a:lnTo>
                <a:lnTo>
                  <a:pt x="1698913" y="160726"/>
                </a:lnTo>
                <a:lnTo>
                  <a:pt x="1737359" y="185031"/>
                </a:lnTo>
                <a:lnTo>
                  <a:pt x="1774730" y="210831"/>
                </a:lnTo>
                <a:lnTo>
                  <a:pt x="1810983" y="238086"/>
                </a:lnTo>
                <a:lnTo>
                  <a:pt x="1846077" y="266752"/>
                </a:lnTo>
                <a:lnTo>
                  <a:pt x="1879969" y="296787"/>
                </a:lnTo>
                <a:lnTo>
                  <a:pt x="1912618" y="328151"/>
                </a:lnTo>
                <a:lnTo>
                  <a:pt x="1943981" y="360799"/>
                </a:lnTo>
                <a:lnTo>
                  <a:pt x="1974017" y="394692"/>
                </a:lnTo>
                <a:lnTo>
                  <a:pt x="2002683" y="429785"/>
                </a:lnTo>
                <a:lnTo>
                  <a:pt x="2029937" y="466039"/>
                </a:lnTo>
                <a:lnTo>
                  <a:pt x="2055738" y="503409"/>
                </a:lnTo>
                <a:lnTo>
                  <a:pt x="2080043" y="541855"/>
                </a:lnTo>
                <a:lnTo>
                  <a:pt x="2102810" y="581334"/>
                </a:lnTo>
                <a:lnTo>
                  <a:pt x="2123997" y="621805"/>
                </a:lnTo>
                <a:lnTo>
                  <a:pt x="2143563" y="663225"/>
                </a:lnTo>
                <a:lnTo>
                  <a:pt x="2161465" y="705552"/>
                </a:lnTo>
                <a:lnTo>
                  <a:pt x="2177660" y="748744"/>
                </a:lnTo>
                <a:lnTo>
                  <a:pt x="2192108" y="792760"/>
                </a:lnTo>
                <a:lnTo>
                  <a:pt x="2204766" y="837556"/>
                </a:lnTo>
                <a:lnTo>
                  <a:pt x="2215592" y="883092"/>
                </a:lnTo>
                <a:lnTo>
                  <a:pt x="2224543" y="929324"/>
                </a:lnTo>
                <a:lnTo>
                  <a:pt x="2231579" y="976212"/>
                </a:lnTo>
                <a:lnTo>
                  <a:pt x="2236657" y="1023712"/>
                </a:lnTo>
                <a:lnTo>
                  <a:pt x="2239734" y="1071784"/>
                </a:lnTo>
                <a:lnTo>
                  <a:pt x="2240769" y="1120384"/>
                </a:lnTo>
                <a:close/>
              </a:path>
            </a:pathLst>
          </a:custGeom>
          <a:noFill/>
          <a:ln w="10450">
            <a:solidFill>
              <a:srgbClr val="0BBDE8"/>
            </a:solidFill>
            <a:prstDash val="dash"/>
            <a:round/>
          </a:ln>
        </p:spPr>
        <p:style>
          <a:lnRef idx="0">
            <a:scrgbClr r="0" g="0" b="0"/>
          </a:lnRef>
          <a:fillRef idx="0">
            <a:scrgbClr r="0" g="0" b="0"/>
          </a:fillRef>
          <a:effectRef idx="0">
            <a:scrgbClr r="0" g="0" b="0"/>
          </a:effectRef>
          <a:fontRef idx="minor"/>
        </p:style>
      </p:sp>
      <p:sp>
        <p:nvSpPr>
          <p:cNvPr id="714" name="CustomShape 58"/>
          <p:cNvSpPr/>
          <p:nvPr/>
        </p:nvSpPr>
        <p:spPr>
          <a:xfrm>
            <a:off x="2084040" y="3252600"/>
            <a:ext cx="1161360" cy="1220400"/>
          </a:xfrm>
          <a:prstGeom prst="rect">
            <a:avLst/>
          </a:prstGeom>
          <a:blipFill rotWithShape="0">
            <a:blip r:embed="rId14"/>
            <a:stretch/>
          </a:blipFill>
          <a:ln w="0">
            <a:noFill/>
          </a:ln>
        </p:spPr>
        <p:style>
          <a:lnRef idx="0">
            <a:scrgbClr r="0" g="0" b="0"/>
          </a:lnRef>
          <a:fillRef idx="0">
            <a:scrgbClr r="0" g="0" b="0"/>
          </a:fillRef>
          <a:effectRef idx="0">
            <a:scrgbClr r="0" g="0" b="0"/>
          </a:effectRef>
          <a:fontRef idx="minor"/>
        </p:style>
      </p:sp>
      <p:sp>
        <p:nvSpPr>
          <p:cNvPr id="715" name="CustomShape 59"/>
          <p:cNvSpPr/>
          <p:nvPr/>
        </p:nvSpPr>
        <p:spPr>
          <a:xfrm>
            <a:off x="16839360" y="3420000"/>
            <a:ext cx="797040" cy="875520"/>
          </a:xfrm>
          <a:prstGeom prst="rect">
            <a:avLst/>
          </a:prstGeom>
          <a:blipFill rotWithShape="0">
            <a:blip r:embed="rId15"/>
            <a:stretch/>
          </a:blipFill>
          <a:ln w="0">
            <a:noFill/>
          </a:ln>
        </p:spPr>
        <p:style>
          <a:lnRef idx="0">
            <a:scrgbClr r="0" g="0" b="0"/>
          </a:lnRef>
          <a:fillRef idx="0">
            <a:scrgbClr r="0" g="0" b="0"/>
          </a:fillRef>
          <a:effectRef idx="0">
            <a:scrgbClr r="0" g="0" b="0"/>
          </a:effectRef>
          <a:fontRef idx="minor"/>
        </p:style>
      </p:sp>
      <p:sp>
        <p:nvSpPr>
          <p:cNvPr id="716" name="CustomShape 60"/>
          <p:cNvSpPr/>
          <p:nvPr/>
        </p:nvSpPr>
        <p:spPr>
          <a:xfrm>
            <a:off x="17351280" y="3725280"/>
            <a:ext cx="747720" cy="875520"/>
          </a:xfrm>
          <a:prstGeom prst="rect">
            <a:avLst/>
          </a:prstGeom>
          <a:blipFill rotWithShape="0">
            <a:blip r:embed="rId16"/>
            <a:stretch/>
          </a:blipFill>
          <a:ln w="0">
            <a:noFill/>
          </a:ln>
        </p:spPr>
        <p:style>
          <a:lnRef idx="0">
            <a:scrgbClr r="0" g="0" b="0"/>
          </a:lnRef>
          <a:fillRef idx="0">
            <a:scrgbClr r="0" g="0" b="0"/>
          </a:fillRef>
          <a:effectRef idx="0">
            <a:scrgbClr r="0" g="0" b="0"/>
          </a:effectRef>
          <a:fontRef idx="minor"/>
        </p:style>
      </p:sp>
      <p:sp>
        <p:nvSpPr>
          <p:cNvPr id="717" name="CustomShape 61"/>
          <p:cNvSpPr/>
          <p:nvPr/>
        </p:nvSpPr>
        <p:spPr>
          <a:xfrm>
            <a:off x="9466920" y="3235320"/>
            <a:ext cx="1092240" cy="1249920"/>
          </a:xfrm>
          <a:prstGeom prst="rect">
            <a:avLst/>
          </a:prstGeom>
          <a:blipFill rotWithShape="0">
            <a:blip r:embed="rId17"/>
            <a:stretch/>
          </a:blipFill>
          <a:ln w="0">
            <a:noFill/>
          </a:ln>
        </p:spPr>
        <p:style>
          <a:lnRef idx="0">
            <a:scrgbClr r="0" g="0" b="0"/>
          </a:lnRef>
          <a:fillRef idx="0">
            <a:scrgbClr r="0" g="0" b="0"/>
          </a:fillRef>
          <a:effectRef idx="0">
            <a:scrgbClr r="0" g="0" b="0"/>
          </a:effectRef>
          <a:fontRef idx="minor"/>
        </p:style>
      </p:sp>
      <p:sp>
        <p:nvSpPr>
          <p:cNvPr id="718" name="CustomShape 62"/>
          <p:cNvSpPr/>
          <p:nvPr/>
        </p:nvSpPr>
        <p:spPr>
          <a:xfrm>
            <a:off x="17583480" y="341640"/>
            <a:ext cx="2219040" cy="593280"/>
          </a:xfrm>
          <a:prstGeom prst="rect">
            <a:avLst/>
          </a:prstGeom>
          <a:blipFill rotWithShape="0">
            <a:blip r:embed="rId18"/>
            <a:stretch/>
          </a:blipFill>
          <a:ln w="0">
            <a:noFill/>
          </a:ln>
        </p:spPr>
        <p:style>
          <a:lnRef idx="0">
            <a:scrgbClr r="0" g="0" b="0"/>
          </a:lnRef>
          <a:fillRef idx="0">
            <a:scrgbClr r="0" g="0" b="0"/>
          </a:fillRef>
          <a:effectRef idx="0">
            <a:scrgbClr r="0" g="0" b="0"/>
          </a:effectRef>
          <a:fontRef idx="minor"/>
        </p:style>
      </p:sp>
      <p:sp>
        <p:nvSpPr>
          <p:cNvPr id="719" name="CustomShape 63"/>
          <p:cNvSpPr/>
          <p:nvPr/>
        </p:nvSpPr>
        <p:spPr>
          <a:xfrm>
            <a:off x="16054200" y="5622480"/>
            <a:ext cx="2877120" cy="146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IN" sz="2250" b="0" strike="noStrike" spc="-1">
                <a:solidFill>
                  <a:srgbClr val="FFFFFF"/>
                </a:solidFill>
                <a:latin typeface="Arial"/>
                <a:ea typeface="Arial"/>
              </a:rPr>
              <a:t>You can reach out to</a:t>
            </a:r>
            <a:endParaRPr lang="en-US" sz="2250" b="0" strike="noStrike" spc="-1">
              <a:latin typeface="Arial"/>
            </a:endParaRPr>
          </a:p>
          <a:p>
            <a:pPr>
              <a:lnSpc>
                <a:spcPct val="100000"/>
              </a:lnSpc>
              <a:tabLst>
                <a:tab pos="0" algn="l"/>
              </a:tabLst>
            </a:pPr>
            <a:r>
              <a:rPr lang="en-IN" sz="2250" b="0" strike="noStrike" spc="-1">
                <a:solidFill>
                  <a:srgbClr val="FFFFFF"/>
                </a:solidFill>
                <a:latin typeface="Arial"/>
                <a:ea typeface="Arial"/>
              </a:rPr>
              <a:t>Help &amp; Support or</a:t>
            </a:r>
            <a:endParaRPr lang="en-US" sz="2250" b="0" strike="noStrike" spc="-1">
              <a:latin typeface="Arial"/>
            </a:endParaRPr>
          </a:p>
          <a:p>
            <a:pPr>
              <a:lnSpc>
                <a:spcPct val="100000"/>
              </a:lnSpc>
              <a:tabLst>
                <a:tab pos="0" algn="l"/>
              </a:tabLst>
            </a:pPr>
            <a:r>
              <a:rPr lang="en-IN" sz="2250" b="0" strike="noStrike" spc="-1">
                <a:solidFill>
                  <a:srgbClr val="FFFFFF"/>
                </a:solidFill>
                <a:latin typeface="Arial"/>
                <a:ea typeface="Arial"/>
              </a:rPr>
              <a:t>Community forum for</a:t>
            </a:r>
            <a:endParaRPr lang="en-US" sz="2250" b="0" strike="noStrike" spc="-1">
              <a:latin typeface="Arial"/>
            </a:endParaRPr>
          </a:p>
          <a:p>
            <a:pPr>
              <a:lnSpc>
                <a:spcPct val="100000"/>
              </a:lnSpc>
              <a:tabLst>
                <a:tab pos="0" algn="l"/>
              </a:tabLst>
            </a:pPr>
            <a:r>
              <a:rPr lang="en-IN" sz="2250" b="0" strike="noStrike" spc="-1">
                <a:solidFill>
                  <a:srgbClr val="FFFFFF"/>
                </a:solidFill>
                <a:latin typeface="Arial"/>
                <a:ea typeface="Arial"/>
              </a:rPr>
              <a:t>any assistance</a:t>
            </a:r>
            <a:endParaRPr lang="en-US" sz="225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TextBox 7"/>
          <p:cNvSpPr txBox="1"/>
          <p:nvPr/>
        </p:nvSpPr>
        <p:spPr>
          <a:xfrm>
            <a:off x="-5277326" y="796185"/>
            <a:ext cx="22365811" cy="854465"/>
          </a:xfrm>
          <a:prstGeom prst="rect">
            <a:avLst/>
          </a:prstGeom>
        </p:spPr>
        <p:txBody>
          <a:bodyPr wrap="square" lIns="0" tIns="0" rIns="0" bIns="0" rtlCol="0" anchor="t">
            <a:spAutoFit/>
          </a:bodyPr>
          <a:lstStyle/>
          <a:p>
            <a:pPr>
              <a:lnSpc>
                <a:spcPts val="7305"/>
              </a:lnSpc>
            </a:pPr>
            <a:r>
              <a:rPr lang="en-US" sz="5218" dirty="0">
                <a:solidFill>
                  <a:srgbClr val="E76E3C"/>
                </a:solidFill>
                <a:latin typeface="Bebas Neue Cyrillic"/>
              </a:rPr>
              <a:t>Concurrency </a:t>
            </a:r>
            <a:r>
              <a:rPr lang="en-US" sz="5218" dirty="0">
                <a:solidFill>
                  <a:srgbClr val="1D1C24"/>
                </a:solidFill>
                <a:latin typeface="Bebas Neue Cyrillic"/>
              </a:rPr>
              <a:t>In JAVA</a:t>
            </a:r>
          </a:p>
        </p:txBody>
      </p:sp>
      <p:sp>
        <p:nvSpPr>
          <p:cNvPr id="9" name="TextBox 9"/>
          <p:cNvSpPr txBox="1"/>
          <p:nvPr/>
        </p:nvSpPr>
        <p:spPr>
          <a:xfrm>
            <a:off x="999242" y="1980179"/>
            <a:ext cx="559864" cy="448841"/>
          </a:xfrm>
          <a:prstGeom prst="rect">
            <a:avLst/>
          </a:prstGeom>
        </p:spPr>
        <p:txBody>
          <a:bodyPr lIns="0" tIns="0" rIns="0" bIns="0" rtlCol="0" anchor="t">
            <a:spAutoFit/>
          </a:bodyPr>
          <a:lstStyle/>
          <a:p>
            <a:pPr>
              <a:lnSpc>
                <a:spcPts val="3518"/>
              </a:lnSpc>
            </a:pPr>
            <a:r>
              <a:rPr lang="en-US" sz="3518" dirty="0">
                <a:solidFill>
                  <a:srgbClr val="1D1C24"/>
                </a:solidFill>
                <a:latin typeface="HK Grotesk Light Bold"/>
              </a:rPr>
              <a:t>01</a:t>
            </a:r>
          </a:p>
        </p:txBody>
      </p:sp>
      <p:sp>
        <p:nvSpPr>
          <p:cNvPr id="10" name="TextBox 10"/>
          <p:cNvSpPr txBox="1"/>
          <p:nvPr/>
        </p:nvSpPr>
        <p:spPr>
          <a:xfrm>
            <a:off x="14072870" y="10513166"/>
            <a:ext cx="5695731" cy="596382"/>
          </a:xfrm>
          <a:prstGeom prst="rect">
            <a:avLst/>
          </a:prstGeom>
        </p:spPr>
        <p:txBody>
          <a:bodyPr lIns="0" tIns="0" rIns="0" bIns="0" rtlCol="0" anchor="t">
            <a:spAutoFit/>
          </a:bodyPr>
          <a:lstStyle/>
          <a:p>
            <a:pPr>
              <a:lnSpc>
                <a:spcPts val="2374"/>
              </a:lnSpc>
            </a:pPr>
            <a:r>
              <a:rPr lang="en-US" sz="1979" dirty="0">
                <a:solidFill>
                  <a:srgbClr val="1D1C24"/>
                </a:solidFill>
                <a:latin typeface="HK Grotesk Light"/>
              </a:rPr>
              <a:t>BUILDING BRAINSTORM @ 221B BAKER STREET</a:t>
            </a:r>
          </a:p>
        </p:txBody>
      </p:sp>
      <p:sp>
        <p:nvSpPr>
          <p:cNvPr id="8" name="TextBox 8"/>
          <p:cNvSpPr txBox="1"/>
          <p:nvPr/>
        </p:nvSpPr>
        <p:spPr>
          <a:xfrm>
            <a:off x="2403882" y="1214901"/>
            <a:ext cx="5653106" cy="2026196"/>
          </a:xfrm>
          <a:prstGeom prst="rect">
            <a:avLst/>
          </a:prstGeom>
        </p:spPr>
        <p:txBody>
          <a:bodyPr lIns="0" tIns="0" rIns="0" bIns="0" rtlCol="0" anchor="t">
            <a:spAutoFit/>
          </a:bodyPr>
          <a:lstStyle/>
          <a:p>
            <a:pPr>
              <a:lnSpc>
                <a:spcPts val="7915"/>
              </a:lnSpc>
            </a:pPr>
            <a:r>
              <a:rPr lang="en-US" sz="6596" dirty="0">
                <a:solidFill>
                  <a:srgbClr val="1D1C24"/>
                </a:solidFill>
                <a:latin typeface="HK Grotesk Light"/>
              </a:rPr>
              <a:t>Memory Model in Java</a:t>
            </a:r>
          </a:p>
        </p:txBody>
      </p:sp>
      <p:pic>
        <p:nvPicPr>
          <p:cNvPr id="15" name="Picture 14">
            <a:extLst>
              <a:ext uri="{FF2B5EF4-FFF2-40B4-BE49-F238E27FC236}">
                <a16:creationId xmlns:a16="http://schemas.microsoft.com/office/drawing/2014/main" id="{5F59FF0D-D39A-443C-BDEB-3694150FF666}"/>
              </a:ext>
            </a:extLst>
          </p:cNvPr>
          <p:cNvPicPr>
            <a:picLocks noChangeAspect="1"/>
          </p:cNvPicPr>
          <p:nvPr/>
        </p:nvPicPr>
        <p:blipFill rotWithShape="1">
          <a:blip r:embed="rId3">
            <a:extLst>
              <a:ext uri="{28A0092B-C50C-407E-A947-70E740481C1C}">
                <a14:useLocalDpi xmlns:a14="http://schemas.microsoft.com/office/drawing/2010/main" val="0"/>
              </a:ext>
            </a:extLst>
          </a:blip>
          <a:srcRect l="10668" t="12085" b="13248"/>
          <a:stretch/>
        </p:blipFill>
        <p:spPr>
          <a:xfrm>
            <a:off x="3601985" y="12775275"/>
            <a:ext cx="2104501" cy="1759109"/>
          </a:xfrm>
          <a:prstGeom prst="rect">
            <a:avLst/>
          </a:prstGeom>
        </p:spPr>
      </p:pic>
      <p:sp>
        <p:nvSpPr>
          <p:cNvPr id="16" name="TextBox 15">
            <a:extLst>
              <a:ext uri="{FF2B5EF4-FFF2-40B4-BE49-F238E27FC236}">
                <a16:creationId xmlns:a16="http://schemas.microsoft.com/office/drawing/2014/main" id="{97F33EFE-75E2-4E52-85D3-6D92F177E9A5}"/>
              </a:ext>
            </a:extLst>
          </p:cNvPr>
          <p:cNvSpPr txBox="1"/>
          <p:nvPr/>
        </p:nvSpPr>
        <p:spPr>
          <a:xfrm>
            <a:off x="6450065" y="13465119"/>
            <a:ext cx="8805038" cy="701474"/>
          </a:xfrm>
          <a:prstGeom prst="rect">
            <a:avLst/>
          </a:prstGeom>
          <a:noFill/>
        </p:spPr>
        <p:txBody>
          <a:bodyPr wrap="square" rtlCol="0">
            <a:spAutoFit/>
          </a:bodyPr>
          <a:lstStyle/>
          <a:p>
            <a:r>
              <a:rPr lang="en-IN" sz="1979" dirty="0"/>
              <a:t>Email: </a:t>
            </a:r>
            <a:r>
              <a:rPr lang="en-IN" sz="1979" dirty="0">
                <a:hlinkClick r:id="rId4"/>
              </a:rPr>
              <a:t>visual.learn@gmail.com</a:t>
            </a:r>
            <a:endParaRPr lang="en-IN" sz="1979" dirty="0"/>
          </a:p>
          <a:p>
            <a:r>
              <a:rPr lang="en-IN" sz="1979" dirty="0"/>
              <a:t>Ph no: +91 8334949911.</a:t>
            </a:r>
          </a:p>
        </p:txBody>
      </p:sp>
      <mc:AlternateContent xmlns:mc="http://schemas.openxmlformats.org/markup-compatibility/2006">
        <mc:Choice xmlns:psuz="http://schemas.microsoft.com/office/powerpoint/2016/summaryzoom" Requires="psuz">
          <p:graphicFrame>
            <p:nvGraphicFramePr>
              <p:cNvPr id="11" name="Summary Zoom 10">
                <a:extLst>
                  <a:ext uri="{FF2B5EF4-FFF2-40B4-BE49-F238E27FC236}">
                    <a16:creationId xmlns:a16="http://schemas.microsoft.com/office/drawing/2014/main" id="{593F0130-0BE9-4BBB-AA9C-F04C39A2E761}"/>
                  </a:ext>
                </a:extLst>
              </p:cNvPr>
              <p:cNvGraphicFramePr>
                <a:graphicFrameLocks noChangeAspect="1"/>
              </p:cNvGraphicFramePr>
              <p:nvPr>
                <p:extLst>
                  <p:ext uri="{D42A27DB-BD31-4B8C-83A1-F6EECF244321}">
                    <p14:modId xmlns:p14="http://schemas.microsoft.com/office/powerpoint/2010/main" val="1006378280"/>
                  </p:ext>
                </p:extLst>
              </p:nvPr>
            </p:nvGraphicFramePr>
            <p:xfrm>
              <a:off x="4627659" y="2038413"/>
              <a:ext cx="12125757" cy="8083839"/>
            </p:xfrm>
            <a:graphic>
              <a:graphicData uri="http://schemas.microsoft.com/office/powerpoint/2016/summaryzoom">
                <psuz:summaryZm>
                  <psuz:summaryZmObj sectionId="{BD16C1E4-E083-4210-B1CD-4CFEA9625EFA}" offsetFactorX="44626" offsetFactorY="3385">
                    <psuz:zmPr id="{9C32A2F1-D576-43E9-A2E3-AF5AD2B0C5D5}" transitionDur="1000">
                      <p166:blipFill xmlns:p166="http://schemas.microsoft.com/office/powerpoint/2016/6/main">
                        <a:blip r:embed="rId5"/>
                        <a:stretch>
                          <a:fillRect/>
                        </a:stretch>
                      </p166:blipFill>
                      <p166:spPr xmlns:p166="http://schemas.microsoft.com/office/powerpoint/2016/6/main">
                        <a:xfrm>
                          <a:off x="2939041" y="973947"/>
                          <a:ext cx="5456590" cy="3069547"/>
                        </a:xfrm>
                        <a:prstGeom prst="rect">
                          <a:avLst/>
                        </a:prstGeom>
                        <a:ln w="3175">
                          <a:solidFill>
                            <a:prstClr val="ltGray"/>
                          </a:solidFill>
                        </a:ln>
                      </p166:spPr>
                    </psuz:zmPr>
                  </psuz:summaryZmObj>
                  <psuz:summaryZmObj sectionId="{7E3B7061-8062-4271-BA8E-FC4C8E1D17C7}" offsetFactorX="-127608" offsetFactorY="101656" scaleFactorX="51440" scaleFactorY="51440">
                    <psuz:zmPr id="{3AC00737-8B41-498F-AB10-FF602C9D1864}" transitionDur="1000">
                      <p166:blipFill xmlns:p166="http://schemas.microsoft.com/office/powerpoint/2016/6/main">
                        <a:blip r:embed="rId6"/>
                        <a:stretch>
                          <a:fillRect/>
                        </a:stretch>
                      </p166:blipFill>
                      <p166:spPr xmlns:p166="http://schemas.microsoft.com/office/powerpoint/2016/6/main">
                        <a:xfrm>
                          <a:off x="527019" y="4735707"/>
                          <a:ext cx="2806894" cy="1578988"/>
                        </a:xfrm>
                        <a:prstGeom prst="rect">
                          <a:avLst/>
                        </a:prstGeom>
                        <a:ln w="3175">
                          <a:solidFill>
                            <a:prstClr val="ltGray"/>
                          </a:solidFill>
                        </a:ln>
                      </p166:spPr>
                    </psuz:zmPr>
                  </psuz:summaryZmObj>
                  <psuz:summaryZmObj sectionId="{ACEAC98E-5AB9-49AA-B614-2F1D951F13B7}" offsetFactorX="33034" offsetFactorY="-5198" scaleFactorX="52226" scaleFactorY="52226">
                    <psuz:zmPr id="{83C5FCB6-BFB9-4BD8-9FCA-BD218A2F3F60}" transitionDur="1000">
                      <p166:blipFill xmlns:p166="http://schemas.microsoft.com/office/powerpoint/2016/6/main">
                        <a:blip r:embed="rId7"/>
                        <a:stretch>
                          <a:fillRect/>
                        </a:stretch>
                      </p166:blipFill>
                      <p166:spPr xmlns:p166="http://schemas.microsoft.com/office/powerpoint/2016/6/main">
                        <a:xfrm>
                          <a:off x="3609892" y="4717917"/>
                          <a:ext cx="2849770" cy="1603108"/>
                        </a:xfrm>
                        <a:prstGeom prst="rect">
                          <a:avLst/>
                        </a:prstGeom>
                        <a:ln w="3175">
                          <a:solidFill>
                            <a:prstClr val="ltGray"/>
                          </a:solidFill>
                        </a:ln>
                      </p166:spPr>
                    </psuz:zmPr>
                  </psuz:summaryZmObj>
                  <psuz:summaryZmObj sectionId="{71BF15D1-0D5D-4370-805E-C33650C90B05}" offsetFactorX="-6071" offsetFactorY="436" scaleFactorX="62332" scaleFactorY="62332">
                    <psuz:zmPr id="{5AAC2406-3FC9-4530-9BFA-071ACF10C86A}" transitionDur="1000">
                      <p166:blipFill xmlns:p166="http://schemas.microsoft.com/office/powerpoint/2016/6/main">
                        <a:blip r:embed="rId8"/>
                        <a:stretch>
                          <a:fillRect/>
                        </a:stretch>
                      </p166:blipFill>
                      <p166:spPr xmlns:p166="http://schemas.microsoft.com/office/powerpoint/2016/6/main">
                        <a:xfrm>
                          <a:off x="6861615" y="4735726"/>
                          <a:ext cx="3401197" cy="1913308"/>
                        </a:xfrm>
                        <a:prstGeom prst="rect">
                          <a:avLst/>
                        </a:prstGeom>
                        <a:ln w="3175">
                          <a:solidFill>
                            <a:prstClr val="ltGray"/>
                          </a:solidFill>
                        </a:ln>
                      </p166:spPr>
                    </psuz:zmPr>
                  </psuz:summaryZmObj>
                  <psuz:gridLayout/>
                </psuz:summaryZm>
              </a:graphicData>
            </a:graphic>
          </p:graphicFrame>
        </mc:Choice>
        <mc:Fallback>
          <p:grpSp>
            <p:nvGrpSpPr>
              <p:cNvPr id="11" name="Summary Zoom 10">
                <a:extLst>
                  <a:ext uri="{FF2B5EF4-FFF2-40B4-BE49-F238E27FC236}">
                    <a16:creationId xmlns:a16="http://schemas.microsoft.com/office/drawing/2014/main" id="{593F0130-0BE9-4BBB-AA9C-F04C39A2E761}"/>
                  </a:ext>
                </a:extLst>
              </p:cNvPr>
              <p:cNvGrpSpPr>
                <a:grpSpLocks noGrp="1" noUngrp="1" noRot="1" noChangeAspect="1" noMove="1" noResize="1"/>
              </p:cNvGrpSpPr>
              <p:nvPr/>
            </p:nvGrpSpPr>
            <p:grpSpPr>
              <a:xfrm>
                <a:off x="4627659" y="2038413"/>
                <a:ext cx="12125757" cy="8083839"/>
                <a:chOff x="4627659" y="2038413"/>
                <a:chExt cx="12125757" cy="8083839"/>
              </a:xfrm>
            </p:grpSpPr>
            <p:pic>
              <p:nvPicPr>
                <p:cNvPr id="2" name="Picture 2">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566700" y="3012360"/>
                  <a:ext cx="5456590" cy="3069547"/>
                </a:xfrm>
                <a:prstGeom prst="rect">
                  <a:avLst/>
                </a:prstGeom>
                <a:ln w="3175">
                  <a:solidFill>
                    <a:prstClr val="ltGray"/>
                  </a:solidFill>
                </a:ln>
              </p:spPr>
            </p:pic>
            <p:pic>
              <p:nvPicPr>
                <p:cNvPr id="3" name="Picture 3">
                  <a:hlinkClick r:id="rId10"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5154678" y="6774120"/>
                  <a:ext cx="2806894" cy="1578988"/>
                </a:xfrm>
                <a:prstGeom prst="rect">
                  <a:avLst/>
                </a:prstGeom>
                <a:ln w="3175">
                  <a:solidFill>
                    <a:prstClr val="ltGray"/>
                  </a:solidFill>
                </a:ln>
              </p:spPr>
            </p:pic>
            <p:pic>
              <p:nvPicPr>
                <p:cNvPr id="4" name="Picture 4">
                  <a:hlinkClick r:id="rId11"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8237551" y="6756330"/>
                  <a:ext cx="2849770" cy="1603108"/>
                </a:xfrm>
                <a:prstGeom prst="rect">
                  <a:avLst/>
                </a:prstGeom>
                <a:ln w="3175">
                  <a:solidFill>
                    <a:prstClr val="ltGray"/>
                  </a:solidFill>
                </a:ln>
              </p:spPr>
            </p:pic>
            <p:pic>
              <p:nvPicPr>
                <p:cNvPr id="5" name="Picture 5">
                  <a:hlinkClick r:id="rId12"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11489274" y="6774139"/>
                  <a:ext cx="3401197" cy="1913308"/>
                </a:xfrm>
                <a:prstGeom prst="rect">
                  <a:avLst/>
                </a:prstGeom>
                <a:ln w="3175">
                  <a:solidFill>
                    <a:prstClr val="ltGray"/>
                  </a:solidFill>
                </a:ln>
              </p:spPr>
            </p:pic>
          </p:grpSp>
        </mc:Fallback>
      </mc:AlternateContent>
    </p:spTree>
    <p:extLst>
      <p:ext uri="{BB962C8B-B14F-4D97-AF65-F5344CB8AC3E}">
        <p14:creationId xmlns:p14="http://schemas.microsoft.com/office/powerpoint/2010/main" val="94997927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0.875 -1.7284E-6 L 0.86042 -1.7284E-6 " pathEditMode="relative" rAng="0" ptsTypes="AA">
                                      <p:cBhvr>
                                        <p:cTn id="6" dur="2000" fill="hold"/>
                                        <p:tgtEl>
                                          <p:spTgt spid="7"/>
                                        </p:tgtEl>
                                        <p:attrNameLst>
                                          <p:attrName>ppt_x</p:attrName>
                                          <p:attrName>ppt_y</p:attrName>
                                        </p:attrNameLst>
                                      </p:cBhvr>
                                      <p:rCtr x="86771" y="0"/>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iterate type="lt">
                                    <p:tmPct val="10000"/>
                                  </p:iterate>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2" name="type.wav"/>
                                        </p:tgtEl>
                                      </p:cMediaNode>
                                    </p:audio>
                                  </p:sub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35" presetClass="path" presetSubtype="0" accel="50000" decel="50000" fill="hold" grpId="0" nodeType="withEffect">
                                  <p:stCondLst>
                                    <p:cond delay="0"/>
                                  </p:stCondLst>
                                  <p:childTnLst>
                                    <p:animMotion origin="layout" path="M 3.33333E-6 3.08642E-6 L -0.74584 -0.26698 " pathEditMode="relative" rAng="0" ptsTypes="AA">
                                      <p:cBhvr>
                                        <p:cTn id="17" dur="2000" fill="hold"/>
                                        <p:tgtEl>
                                          <p:spTgt spid="10"/>
                                        </p:tgtEl>
                                        <p:attrNameLst>
                                          <p:attrName>ppt_x</p:attrName>
                                          <p:attrName>ppt_y</p:attrName>
                                        </p:attrNameLst>
                                      </p:cBhvr>
                                      <p:rCtr x="-37292" y="-13349"/>
                                    </p:animMotion>
                                  </p:childTnLst>
                                </p:cTn>
                              </p:par>
                            </p:childTnLst>
                          </p:cTn>
                        </p:par>
                        <p:par>
                          <p:cTn id="18" fill="hold">
                            <p:stCondLst>
                              <p:cond delay="3900"/>
                            </p:stCondLst>
                            <p:childTnLst>
                              <p:par>
                                <p:cTn id="19" presetID="8" presetClass="emph" presetSubtype="0" fill="hold" grpId="1" nodeType="afterEffect">
                                  <p:stCondLst>
                                    <p:cond delay="750"/>
                                  </p:stCondLst>
                                  <p:childTnLst>
                                    <p:animRot by="-5400000">
                                      <p:cBhvr>
                                        <p:cTn id="20" dur="2000" fill="hold"/>
                                        <p:tgtEl>
                                          <p:spTgt spid="10"/>
                                        </p:tgtEl>
                                        <p:attrNameLst>
                                          <p:attrName>r</p:attrName>
                                        </p:attrNameLst>
                                      </p:cBhvr>
                                    </p:animRot>
                                  </p:childTnLst>
                                </p:cTn>
                              </p:par>
                            </p:childTnLst>
                          </p:cTn>
                        </p:par>
                        <p:par>
                          <p:cTn id="21" fill="hold">
                            <p:stCondLst>
                              <p:cond delay="6650"/>
                            </p:stCondLst>
                            <p:childTnLst>
                              <p:par>
                                <p:cTn id="22" presetID="64" presetClass="path" presetSubtype="0" accel="50000" decel="50000" fill="hold" nodeType="afterEffect">
                                  <p:stCondLst>
                                    <p:cond delay="0"/>
                                  </p:stCondLst>
                                  <p:childTnLst>
                                    <p:animMotion origin="layout" path="M -4.16667E-7 2.59259E-6 L -0.00391 -0.28673 " pathEditMode="relative" rAng="0" ptsTypes="AA">
                                      <p:cBhvr>
                                        <p:cTn id="23" dur="2000" fill="hold"/>
                                        <p:tgtEl>
                                          <p:spTgt spid="15"/>
                                        </p:tgtEl>
                                        <p:attrNameLst>
                                          <p:attrName>ppt_x</p:attrName>
                                          <p:attrName>ppt_y</p:attrName>
                                        </p:attrNameLst>
                                      </p:cBhvr>
                                      <p:rCtr x="-200" y="-14336"/>
                                    </p:animMotion>
                                  </p:childTnLst>
                                </p:cTn>
                              </p:par>
                            </p:childTnLst>
                          </p:cTn>
                        </p:par>
                        <p:par>
                          <p:cTn id="24" fill="hold">
                            <p:stCondLst>
                              <p:cond delay="8650"/>
                            </p:stCondLst>
                            <p:childTnLst>
                              <p:par>
                                <p:cTn id="25" presetID="64" presetClass="path" presetSubtype="0" accel="50000" decel="50000" fill="hold" grpId="0" nodeType="afterEffect">
                                  <p:stCondLst>
                                    <p:cond delay="0"/>
                                  </p:stCondLst>
                                  <p:childTnLst>
                                    <p:animMotion origin="layout" path="M 3.05556E-6 -3.58025E-6 L 3.05556E-6 -0.25 " pathEditMode="relative" rAng="0" ptsTypes="AA">
                                      <p:cBhvr>
                                        <p:cTn id="26" dur="2000" fill="hold"/>
                                        <p:tgtEl>
                                          <p:spTgt spid="16"/>
                                        </p:tgtEl>
                                        <p:attrNameLst>
                                          <p:attrName>ppt_x</p:attrName>
                                          <p:attrName>ppt_y</p:attrName>
                                        </p:attrNameLst>
                                      </p:cBhvr>
                                      <p:rCtr x="0" y="-12500"/>
                                    </p:animMotion>
                                  </p:childTnLst>
                                </p:cTn>
                              </p:par>
                            </p:childTnLst>
                          </p:cTn>
                        </p:par>
                        <p:par>
                          <p:cTn id="27" fill="hold">
                            <p:stCondLst>
                              <p:cond delay="10650"/>
                            </p:stCondLst>
                            <p:childTnLst>
                              <p:par>
                                <p:cTn id="28" presetID="22" presetClass="exit" presetSubtype="4" fill="hold" nodeType="afterEffect">
                                  <p:stCondLst>
                                    <p:cond delay="0"/>
                                  </p:stCondLst>
                                  <p:childTnLst>
                                    <p:animEffect transition="out" filter="wipe(down)">
                                      <p:cBhvr>
                                        <p:cTn id="29" dur="500"/>
                                        <p:tgtEl>
                                          <p:spTgt spid="15"/>
                                        </p:tgtEl>
                                      </p:cBhvr>
                                    </p:animEffect>
                                    <p:set>
                                      <p:cBhvr>
                                        <p:cTn id="30" dur="1" fill="hold">
                                          <p:stCondLst>
                                            <p:cond delay="499"/>
                                          </p:stCondLst>
                                        </p:cTn>
                                        <p:tgtEl>
                                          <p:spTgt spid="15"/>
                                        </p:tgtEl>
                                        <p:attrNameLst>
                                          <p:attrName>style.visibility</p:attrName>
                                        </p:attrNameLst>
                                      </p:cBhvr>
                                      <p:to>
                                        <p:strVal val="hidden"/>
                                      </p:to>
                                    </p:set>
                                  </p:childTnLst>
                                </p:cTn>
                              </p:par>
                            </p:childTnLst>
                          </p:cTn>
                        </p:par>
                        <p:par>
                          <p:cTn id="31" fill="hold">
                            <p:stCondLst>
                              <p:cond delay="11150"/>
                            </p:stCondLst>
                            <p:childTnLst>
                              <p:par>
                                <p:cTn id="32" presetID="22" presetClass="exit" presetSubtype="4" fill="hold" grpId="1" nodeType="afterEffect">
                                  <p:stCondLst>
                                    <p:cond delay="0"/>
                                  </p:stCondLst>
                                  <p:childTnLst>
                                    <p:animEffect transition="out" filter="wipe(down)">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0" grpId="1"/>
      <p:bldP spid="8" grpId="0"/>
      <p:bldP spid="16" grpId="0"/>
      <p:bldP spid="16"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5238</TotalTime>
  <Words>1429</Words>
  <Application>Microsoft Office PowerPoint</Application>
  <PresentationFormat>Custom</PresentationFormat>
  <Paragraphs>196</Paragraphs>
  <Slides>15</Slides>
  <Notes>11</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15</vt:i4>
      </vt:variant>
    </vt:vector>
  </HeadingPairs>
  <TitlesOfParts>
    <vt:vector size="34" baseType="lpstr">
      <vt:lpstr>Arial</vt:lpstr>
      <vt:lpstr>Bebas Neue Cyrillic</vt:lpstr>
      <vt:lpstr>Calibri</vt:lpstr>
      <vt:lpstr>Calibri Light</vt:lpstr>
      <vt:lpstr>Helvetica</vt:lpstr>
      <vt:lpstr>HK Grotesk Light</vt:lpstr>
      <vt:lpstr>HK Grotesk Light Bold</vt:lpstr>
      <vt:lpstr>Noto Serif Display Light Bold</vt:lpstr>
      <vt:lpstr>Roboto</vt:lpstr>
      <vt:lpstr>Roboto Mono Regular</vt:lpstr>
      <vt:lpstr>Sofia</vt:lpstr>
      <vt:lpstr>Symbol</vt:lpstr>
      <vt:lpstr>Times New Roman</vt:lpstr>
      <vt:lpstr>Wingdings</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Jagan Babu</dc:creator>
  <dc:description/>
  <cp:lastModifiedBy>Mukherjee, Ritam (GE Healthcare)</cp:lastModifiedBy>
  <cp:revision>6</cp:revision>
  <dcterms:modified xsi:type="dcterms:W3CDTF">2021-06-08T10:55:52Z</dcterms:modified>
  <dc:language>en-US</dc:language>
</cp:coreProperties>
</file>